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</p:sldMasterIdLst>
  <p:notesMasterIdLst>
    <p:notesMasterId r:id="rId18"/>
  </p:notesMasterIdLst>
  <p:sldIdLst>
    <p:sldId id="293" r:id="rId6"/>
    <p:sldId id="296" r:id="rId7"/>
    <p:sldId id="295" r:id="rId8"/>
    <p:sldId id="287" r:id="rId9"/>
    <p:sldId id="280" r:id="rId10"/>
    <p:sldId id="298" r:id="rId11"/>
    <p:sldId id="256" r:id="rId12"/>
    <p:sldId id="289" r:id="rId13"/>
    <p:sldId id="300" r:id="rId14"/>
    <p:sldId id="301" r:id="rId15"/>
    <p:sldId id="297" r:id="rId16"/>
    <p:sldId id="283" r:id="rId17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C8D200"/>
    <a:srgbClr val="D8D922"/>
    <a:srgbClr val="D8D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B2A5FA-B4EE-444E-BB9C-0355D7B148E4}" v="30" dt="2023-02-14T09:50:50.0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Stijl, licht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7" autoAdjust="0"/>
    <p:restoredTop sz="90009" autoAdjust="0"/>
  </p:normalViewPr>
  <p:slideViewPr>
    <p:cSldViewPr snapToGrid="0">
      <p:cViewPr varScale="1">
        <p:scale>
          <a:sx n="48" d="100"/>
          <a:sy n="48" d="100"/>
        </p:scale>
        <p:origin x="48" y="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df9f46e9-7760-4f6a-814f-9e8180d7b46a" providerId="ADAL" clId="{ADB2A5FA-B4EE-444E-BB9C-0355D7B148E4}"/>
    <pc:docChg chg="undo custSel addSld delSld modSld sldOrd">
      <pc:chgData name="Thomas Noordeloos" userId="df9f46e9-7760-4f6a-814f-9e8180d7b46a" providerId="ADAL" clId="{ADB2A5FA-B4EE-444E-BB9C-0355D7B148E4}" dt="2023-02-14T10:44:20.734" v="453" actId="47"/>
      <pc:docMkLst>
        <pc:docMk/>
      </pc:docMkLst>
      <pc:sldChg chg="modSp add mod setBg">
        <pc:chgData name="Thomas Noordeloos" userId="df9f46e9-7760-4f6a-814f-9e8180d7b46a" providerId="ADAL" clId="{ADB2A5FA-B4EE-444E-BB9C-0355D7B148E4}" dt="2023-02-14T09:17:52.306" v="397" actId="113"/>
        <pc:sldMkLst>
          <pc:docMk/>
          <pc:sldMk cId="4132212741" sldId="256"/>
        </pc:sldMkLst>
        <pc:spChg chg="mod">
          <ac:chgData name="Thomas Noordeloos" userId="df9f46e9-7760-4f6a-814f-9e8180d7b46a" providerId="ADAL" clId="{ADB2A5FA-B4EE-444E-BB9C-0355D7B148E4}" dt="2023-02-14T09:17:20.077" v="393" actId="207"/>
          <ac:spMkLst>
            <pc:docMk/>
            <pc:sldMk cId="4132212741" sldId="256"/>
            <ac:spMk id="21" creationId="{00000000-0000-0000-0000-000000000000}"/>
          </ac:spMkLst>
        </pc:spChg>
        <pc:spChg chg="mod">
          <ac:chgData name="Thomas Noordeloos" userId="df9f46e9-7760-4f6a-814f-9e8180d7b46a" providerId="ADAL" clId="{ADB2A5FA-B4EE-444E-BB9C-0355D7B148E4}" dt="2023-02-14T09:17:52.306" v="397" actId="113"/>
          <ac:spMkLst>
            <pc:docMk/>
            <pc:sldMk cId="4132212741" sldId="256"/>
            <ac:spMk id="23" creationId="{00000000-0000-0000-0000-000000000000}"/>
          </ac:spMkLst>
        </pc:spChg>
      </pc:sldChg>
      <pc:sldChg chg="modSp mod">
        <pc:chgData name="Thomas Noordeloos" userId="df9f46e9-7760-4f6a-814f-9e8180d7b46a" providerId="ADAL" clId="{ADB2A5FA-B4EE-444E-BB9C-0355D7B148E4}" dt="2023-02-14T08:58:22.434" v="319" actId="404"/>
        <pc:sldMkLst>
          <pc:docMk/>
          <pc:sldMk cId="2001252079" sldId="280"/>
        </pc:sldMkLst>
        <pc:spChg chg="mod">
          <ac:chgData name="Thomas Noordeloos" userId="df9f46e9-7760-4f6a-814f-9e8180d7b46a" providerId="ADAL" clId="{ADB2A5FA-B4EE-444E-BB9C-0355D7B148E4}" dt="2023-02-14T08:58:22.434" v="319" actId="404"/>
          <ac:spMkLst>
            <pc:docMk/>
            <pc:sldMk cId="2001252079" sldId="280"/>
            <ac:spMk id="3" creationId="{00000000-0000-0000-0000-000000000000}"/>
          </ac:spMkLst>
        </pc:spChg>
      </pc:sldChg>
      <pc:sldChg chg="del">
        <pc:chgData name="Thomas Noordeloos" userId="df9f46e9-7760-4f6a-814f-9e8180d7b46a" providerId="ADAL" clId="{ADB2A5FA-B4EE-444E-BB9C-0355D7B148E4}" dt="2023-02-14T08:57:42.600" v="313" actId="47"/>
        <pc:sldMkLst>
          <pc:docMk/>
          <pc:sldMk cId="3768222050" sldId="281"/>
        </pc:sldMkLst>
      </pc:sldChg>
      <pc:sldChg chg="del">
        <pc:chgData name="Thomas Noordeloos" userId="df9f46e9-7760-4f6a-814f-9e8180d7b46a" providerId="ADAL" clId="{ADB2A5FA-B4EE-444E-BB9C-0355D7B148E4}" dt="2023-02-14T08:57:42.600" v="313" actId="47"/>
        <pc:sldMkLst>
          <pc:docMk/>
          <pc:sldMk cId="4106069234" sldId="282"/>
        </pc:sldMkLst>
      </pc:sldChg>
      <pc:sldChg chg="add del">
        <pc:chgData name="Thomas Noordeloos" userId="df9f46e9-7760-4f6a-814f-9e8180d7b46a" providerId="ADAL" clId="{ADB2A5FA-B4EE-444E-BB9C-0355D7B148E4}" dt="2023-02-14T10:44:20.734" v="453" actId="47"/>
        <pc:sldMkLst>
          <pc:docMk/>
          <pc:sldMk cId="4134498414" sldId="283"/>
        </pc:sldMkLst>
      </pc:sldChg>
      <pc:sldChg chg="modSp mod ord">
        <pc:chgData name="Thomas Noordeloos" userId="df9f46e9-7760-4f6a-814f-9e8180d7b46a" providerId="ADAL" clId="{ADB2A5FA-B4EE-444E-BB9C-0355D7B148E4}" dt="2023-02-14T08:51:24.895" v="298" actId="313"/>
        <pc:sldMkLst>
          <pc:docMk/>
          <pc:sldMk cId="3537927792" sldId="287"/>
        </pc:sldMkLst>
        <pc:graphicFrameChg chg="mod modGraphic">
          <ac:chgData name="Thomas Noordeloos" userId="df9f46e9-7760-4f6a-814f-9e8180d7b46a" providerId="ADAL" clId="{ADB2A5FA-B4EE-444E-BB9C-0355D7B148E4}" dt="2023-02-14T08:51:24.895" v="298" actId="313"/>
          <ac:graphicFrameMkLst>
            <pc:docMk/>
            <pc:sldMk cId="3537927792" sldId="287"/>
            <ac:graphicFrameMk id="7" creationId="{B41042EC-016D-7434-50CC-C9EA72951979}"/>
          </ac:graphicFrameMkLst>
        </pc:graphicFrameChg>
      </pc:sldChg>
      <pc:sldChg chg="del">
        <pc:chgData name="Thomas Noordeloos" userId="df9f46e9-7760-4f6a-814f-9e8180d7b46a" providerId="ADAL" clId="{ADB2A5FA-B4EE-444E-BB9C-0355D7B148E4}" dt="2023-02-14T08:58:00.438" v="314" actId="47"/>
        <pc:sldMkLst>
          <pc:docMk/>
          <pc:sldMk cId="291120993" sldId="288"/>
        </pc:sldMkLst>
      </pc:sldChg>
      <pc:sldChg chg="addSp delSp modSp mod">
        <pc:chgData name="Thomas Noordeloos" userId="df9f46e9-7760-4f6a-814f-9e8180d7b46a" providerId="ADAL" clId="{ADB2A5FA-B4EE-444E-BB9C-0355D7B148E4}" dt="2023-02-14T09:22:56.061" v="406" actId="1076"/>
        <pc:sldMkLst>
          <pc:docMk/>
          <pc:sldMk cId="1188185906" sldId="289"/>
        </pc:sldMkLst>
        <pc:spChg chg="mod">
          <ac:chgData name="Thomas Noordeloos" userId="df9f46e9-7760-4f6a-814f-9e8180d7b46a" providerId="ADAL" clId="{ADB2A5FA-B4EE-444E-BB9C-0355D7B148E4}" dt="2023-02-14T09:11:30.928" v="343" actId="20577"/>
          <ac:spMkLst>
            <pc:docMk/>
            <pc:sldMk cId="1188185906" sldId="289"/>
            <ac:spMk id="2" creationId="{00000000-0000-0000-0000-000000000000}"/>
          </ac:spMkLst>
        </pc:spChg>
        <pc:spChg chg="mod">
          <ac:chgData name="Thomas Noordeloos" userId="df9f46e9-7760-4f6a-814f-9e8180d7b46a" providerId="ADAL" clId="{ADB2A5FA-B4EE-444E-BB9C-0355D7B148E4}" dt="2023-02-14T09:12:19.585" v="350" actId="20577"/>
          <ac:spMkLst>
            <pc:docMk/>
            <pc:sldMk cId="1188185906" sldId="289"/>
            <ac:spMk id="10" creationId="{00000000-0000-0000-0000-000000000000}"/>
          </ac:spMkLst>
        </pc:spChg>
        <pc:picChg chg="add mod">
          <ac:chgData name="Thomas Noordeloos" userId="df9f46e9-7760-4f6a-814f-9e8180d7b46a" providerId="ADAL" clId="{ADB2A5FA-B4EE-444E-BB9C-0355D7B148E4}" dt="2023-02-14T09:22:56.061" v="406" actId="1076"/>
          <ac:picMkLst>
            <pc:docMk/>
            <pc:sldMk cId="1188185906" sldId="289"/>
            <ac:picMk id="3" creationId="{5B1722A9-5CD7-FD17-6943-4A9DEA7578C4}"/>
          </ac:picMkLst>
        </pc:picChg>
        <pc:picChg chg="add mod">
          <ac:chgData name="Thomas Noordeloos" userId="df9f46e9-7760-4f6a-814f-9e8180d7b46a" providerId="ADAL" clId="{ADB2A5FA-B4EE-444E-BB9C-0355D7B148E4}" dt="2023-02-14T09:22:56.061" v="406" actId="1076"/>
          <ac:picMkLst>
            <pc:docMk/>
            <pc:sldMk cId="1188185906" sldId="289"/>
            <ac:picMk id="4" creationId="{CD7EBE23-5F1B-840B-9C8E-3480E0586312}"/>
          </ac:picMkLst>
        </pc:picChg>
        <pc:picChg chg="del">
          <ac:chgData name="Thomas Noordeloos" userId="df9f46e9-7760-4f6a-814f-9e8180d7b46a" providerId="ADAL" clId="{ADB2A5FA-B4EE-444E-BB9C-0355D7B148E4}" dt="2023-02-14T09:11:35.329" v="344" actId="478"/>
          <ac:picMkLst>
            <pc:docMk/>
            <pc:sldMk cId="1188185906" sldId="289"/>
            <ac:picMk id="2050" creationId="{482494AC-5405-47F7-8C94-3D6EF7CF71AE}"/>
          </ac:picMkLst>
        </pc:picChg>
      </pc:sldChg>
      <pc:sldChg chg="del">
        <pc:chgData name="Thomas Noordeloos" userId="df9f46e9-7760-4f6a-814f-9e8180d7b46a" providerId="ADAL" clId="{ADB2A5FA-B4EE-444E-BB9C-0355D7B148E4}" dt="2023-02-14T08:14:13.496" v="0" actId="47"/>
        <pc:sldMkLst>
          <pc:docMk/>
          <pc:sldMk cId="1813113618" sldId="292"/>
        </pc:sldMkLst>
      </pc:sldChg>
      <pc:sldChg chg="addSp delSp modSp mod">
        <pc:chgData name="Thomas Noordeloos" userId="df9f46e9-7760-4f6a-814f-9e8180d7b46a" providerId="ADAL" clId="{ADB2A5FA-B4EE-444E-BB9C-0355D7B148E4}" dt="2023-02-14T08:25:36.927" v="23"/>
        <pc:sldMkLst>
          <pc:docMk/>
          <pc:sldMk cId="2816332369" sldId="293"/>
        </pc:sldMkLst>
        <pc:spChg chg="del mod">
          <ac:chgData name="Thomas Noordeloos" userId="df9f46e9-7760-4f6a-814f-9e8180d7b46a" providerId="ADAL" clId="{ADB2A5FA-B4EE-444E-BB9C-0355D7B148E4}" dt="2023-02-14T08:25:35.987" v="22" actId="478"/>
          <ac:spMkLst>
            <pc:docMk/>
            <pc:sldMk cId="2816332369" sldId="293"/>
            <ac:spMk id="4" creationId="{478CBD25-3E60-4B26-9421-2C958EF89C36}"/>
          </ac:spMkLst>
        </pc:spChg>
        <pc:spChg chg="del mod">
          <ac:chgData name="Thomas Noordeloos" userId="df9f46e9-7760-4f6a-814f-9e8180d7b46a" providerId="ADAL" clId="{ADB2A5FA-B4EE-444E-BB9C-0355D7B148E4}" dt="2023-02-14T08:25:35.987" v="22" actId="478"/>
          <ac:spMkLst>
            <pc:docMk/>
            <pc:sldMk cId="2816332369" sldId="293"/>
            <ac:spMk id="5" creationId="{1FB37B2C-F9B9-4777-BE7D-1239CA9917F6}"/>
          </ac:spMkLst>
        </pc:spChg>
        <pc:picChg chg="del">
          <ac:chgData name="Thomas Noordeloos" userId="df9f46e9-7760-4f6a-814f-9e8180d7b46a" providerId="ADAL" clId="{ADB2A5FA-B4EE-444E-BB9C-0355D7B148E4}" dt="2023-02-14T08:25:35.987" v="22" actId="478"/>
          <ac:picMkLst>
            <pc:docMk/>
            <pc:sldMk cId="2816332369" sldId="293"/>
            <ac:picMk id="3" creationId="{9D78C5E5-22D5-4341-A794-A2E858927E9B}"/>
          </ac:picMkLst>
        </pc:picChg>
        <pc:picChg chg="add">
          <ac:chgData name="Thomas Noordeloos" userId="df9f46e9-7760-4f6a-814f-9e8180d7b46a" providerId="ADAL" clId="{ADB2A5FA-B4EE-444E-BB9C-0355D7B148E4}" dt="2023-02-14T08:25:36.927" v="23"/>
          <ac:picMkLst>
            <pc:docMk/>
            <pc:sldMk cId="2816332369" sldId="293"/>
            <ac:picMk id="1026" creationId="{9F573776-5785-6576-6F62-74C68203DDE9}"/>
          </ac:picMkLst>
        </pc:picChg>
      </pc:sldChg>
      <pc:sldChg chg="del">
        <pc:chgData name="Thomas Noordeloos" userId="df9f46e9-7760-4f6a-814f-9e8180d7b46a" providerId="ADAL" clId="{ADB2A5FA-B4EE-444E-BB9C-0355D7B148E4}" dt="2023-02-14T08:57:42.600" v="313" actId="47"/>
        <pc:sldMkLst>
          <pc:docMk/>
          <pc:sldMk cId="739638919" sldId="294"/>
        </pc:sldMkLst>
      </pc:sldChg>
      <pc:sldChg chg="modSp add mod">
        <pc:chgData name="Thomas Noordeloos" userId="df9f46e9-7760-4f6a-814f-9e8180d7b46a" providerId="ADAL" clId="{ADB2A5FA-B4EE-444E-BB9C-0355D7B148E4}" dt="2023-02-14T08:54:00.478" v="312" actId="20577"/>
        <pc:sldMkLst>
          <pc:docMk/>
          <pc:sldMk cId="114588922" sldId="295"/>
        </pc:sldMkLst>
        <pc:spChg chg="mod">
          <ac:chgData name="Thomas Noordeloos" userId="df9f46e9-7760-4f6a-814f-9e8180d7b46a" providerId="ADAL" clId="{ADB2A5FA-B4EE-444E-BB9C-0355D7B148E4}" dt="2023-02-14T08:54:00.478" v="312" actId="20577"/>
          <ac:spMkLst>
            <pc:docMk/>
            <pc:sldMk cId="114588922" sldId="295"/>
            <ac:spMk id="4" creationId="{478CBD25-3E60-4B26-9421-2C958EF89C36}"/>
          </ac:spMkLst>
        </pc:spChg>
        <pc:spChg chg="mod">
          <ac:chgData name="Thomas Noordeloos" userId="df9f46e9-7760-4f6a-814f-9e8180d7b46a" providerId="ADAL" clId="{ADB2A5FA-B4EE-444E-BB9C-0355D7B148E4}" dt="2023-02-14T08:53:20.987" v="310" actId="20577"/>
          <ac:spMkLst>
            <pc:docMk/>
            <pc:sldMk cId="114588922" sldId="295"/>
            <ac:spMk id="5" creationId="{1FB37B2C-F9B9-4777-BE7D-1239CA9917F6}"/>
          </ac:spMkLst>
        </pc:spChg>
        <pc:picChg chg="mod">
          <ac:chgData name="Thomas Noordeloos" userId="df9f46e9-7760-4f6a-814f-9e8180d7b46a" providerId="ADAL" clId="{ADB2A5FA-B4EE-444E-BB9C-0355D7B148E4}" dt="2023-02-14T08:53:55.544" v="311" actId="14826"/>
          <ac:picMkLst>
            <pc:docMk/>
            <pc:sldMk cId="114588922" sldId="295"/>
            <ac:picMk id="3" creationId="{9D78C5E5-22D5-4341-A794-A2E858927E9B}"/>
          </ac:picMkLst>
        </pc:picChg>
      </pc:sldChg>
      <pc:sldChg chg="del">
        <pc:chgData name="Thomas Noordeloos" userId="df9f46e9-7760-4f6a-814f-9e8180d7b46a" providerId="ADAL" clId="{ADB2A5FA-B4EE-444E-BB9C-0355D7B148E4}" dt="2023-02-14T08:14:24.759" v="3" actId="47"/>
        <pc:sldMkLst>
          <pc:docMk/>
          <pc:sldMk cId="955138420" sldId="295"/>
        </pc:sldMkLst>
      </pc:sldChg>
      <pc:sldChg chg="addSp delSp modSp add mod">
        <pc:chgData name="Thomas Noordeloos" userId="df9f46e9-7760-4f6a-814f-9e8180d7b46a" providerId="ADAL" clId="{ADB2A5FA-B4EE-444E-BB9C-0355D7B148E4}" dt="2023-02-14T08:52:49.802" v="305" actId="1582"/>
        <pc:sldMkLst>
          <pc:docMk/>
          <pc:sldMk cId="2582121643" sldId="296"/>
        </pc:sldMkLst>
        <pc:picChg chg="add mod">
          <ac:chgData name="Thomas Noordeloos" userId="df9f46e9-7760-4f6a-814f-9e8180d7b46a" providerId="ADAL" clId="{ADB2A5FA-B4EE-444E-BB9C-0355D7B148E4}" dt="2023-02-14T08:52:49.802" v="305" actId="1582"/>
          <ac:picMkLst>
            <pc:docMk/>
            <pc:sldMk cId="2582121643" sldId="296"/>
            <ac:picMk id="3" creationId="{000BFF44-37BF-DDA4-8A48-F0736287D1DD}"/>
          </ac:picMkLst>
        </pc:picChg>
        <pc:picChg chg="del">
          <ac:chgData name="Thomas Noordeloos" userId="df9f46e9-7760-4f6a-814f-9e8180d7b46a" providerId="ADAL" clId="{ADB2A5FA-B4EE-444E-BB9C-0355D7B148E4}" dt="2023-02-14T08:25:51.710" v="25" actId="478"/>
          <ac:picMkLst>
            <pc:docMk/>
            <pc:sldMk cId="2582121643" sldId="296"/>
            <ac:picMk id="1026" creationId="{9F573776-5785-6576-6F62-74C68203DDE9}"/>
          </ac:picMkLst>
        </pc:picChg>
      </pc:sldChg>
      <pc:sldChg chg="del">
        <pc:chgData name="Thomas Noordeloos" userId="df9f46e9-7760-4f6a-814f-9e8180d7b46a" providerId="ADAL" clId="{ADB2A5FA-B4EE-444E-BB9C-0355D7B148E4}" dt="2023-02-14T08:14:24.759" v="3" actId="47"/>
        <pc:sldMkLst>
          <pc:docMk/>
          <pc:sldMk cId="2854864552" sldId="296"/>
        </pc:sldMkLst>
      </pc:sldChg>
      <pc:sldChg chg="add del">
        <pc:chgData name="Thomas Noordeloos" userId="df9f46e9-7760-4f6a-814f-9e8180d7b46a" providerId="ADAL" clId="{ADB2A5FA-B4EE-444E-BB9C-0355D7B148E4}" dt="2023-02-14T10:44:20.734" v="453" actId="47"/>
        <pc:sldMkLst>
          <pc:docMk/>
          <pc:sldMk cId="1269257418" sldId="297"/>
        </pc:sldMkLst>
      </pc:sldChg>
      <pc:sldChg chg="add del">
        <pc:chgData name="Thomas Noordeloos" userId="df9f46e9-7760-4f6a-814f-9e8180d7b46a" providerId="ADAL" clId="{ADB2A5FA-B4EE-444E-BB9C-0355D7B148E4}" dt="2023-02-14T09:13:35.568" v="352" actId="2890"/>
        <pc:sldMkLst>
          <pc:docMk/>
          <pc:sldMk cId="159568152" sldId="298"/>
        </pc:sldMkLst>
      </pc:sldChg>
      <pc:sldChg chg="addSp delSp modSp add mod">
        <pc:chgData name="Thomas Noordeloos" userId="df9f46e9-7760-4f6a-814f-9e8180d7b46a" providerId="ADAL" clId="{ADB2A5FA-B4EE-444E-BB9C-0355D7B148E4}" dt="2023-02-14T09:16:16.728" v="373" actId="1076"/>
        <pc:sldMkLst>
          <pc:docMk/>
          <pc:sldMk cId="1547388689" sldId="298"/>
        </pc:sldMkLst>
        <pc:spChg chg="mod">
          <ac:chgData name="Thomas Noordeloos" userId="df9f46e9-7760-4f6a-814f-9e8180d7b46a" providerId="ADAL" clId="{ADB2A5FA-B4EE-444E-BB9C-0355D7B148E4}" dt="2023-02-14T09:15:29.455" v="370" actId="6549"/>
          <ac:spMkLst>
            <pc:docMk/>
            <pc:sldMk cId="1547388689" sldId="298"/>
            <ac:spMk id="3" creationId="{00000000-0000-0000-0000-000000000000}"/>
          </ac:spMkLst>
        </pc:spChg>
        <pc:picChg chg="add mod">
          <ac:chgData name="Thomas Noordeloos" userId="df9f46e9-7760-4f6a-814f-9e8180d7b46a" providerId="ADAL" clId="{ADB2A5FA-B4EE-444E-BB9C-0355D7B148E4}" dt="2023-02-14T09:16:16.728" v="373" actId="1076"/>
          <ac:picMkLst>
            <pc:docMk/>
            <pc:sldMk cId="1547388689" sldId="298"/>
            <ac:picMk id="4" creationId="{0779ADEE-AB34-D9D5-7844-9CDFF6878626}"/>
          </ac:picMkLst>
        </pc:picChg>
        <pc:picChg chg="del">
          <ac:chgData name="Thomas Noordeloos" userId="df9f46e9-7760-4f6a-814f-9e8180d7b46a" providerId="ADAL" clId="{ADB2A5FA-B4EE-444E-BB9C-0355D7B148E4}" dt="2023-02-14T09:13:42.473" v="354" actId="478"/>
          <ac:picMkLst>
            <pc:docMk/>
            <pc:sldMk cId="1547388689" sldId="298"/>
            <ac:picMk id="1026" creationId="{00000000-0000-0000-0000-000000000000}"/>
          </ac:picMkLst>
        </pc:picChg>
      </pc:sldChg>
      <pc:sldChg chg="addSp delSp modSp add del">
        <pc:chgData name="Thomas Noordeloos" userId="df9f46e9-7760-4f6a-814f-9e8180d7b46a" providerId="ADAL" clId="{ADB2A5FA-B4EE-444E-BB9C-0355D7B148E4}" dt="2023-02-14T09:36:10.273" v="414" actId="47"/>
        <pc:sldMkLst>
          <pc:docMk/>
          <pc:sldMk cId="3563080367" sldId="299"/>
        </pc:sldMkLst>
        <pc:picChg chg="del">
          <ac:chgData name="Thomas Noordeloos" userId="df9f46e9-7760-4f6a-814f-9e8180d7b46a" providerId="ADAL" clId="{ADB2A5FA-B4EE-444E-BB9C-0355D7B148E4}" dt="2023-02-14T09:35:47.220" v="408" actId="478"/>
          <ac:picMkLst>
            <pc:docMk/>
            <pc:sldMk cId="3563080367" sldId="299"/>
            <ac:picMk id="3" creationId="{5B1722A9-5CD7-FD17-6943-4A9DEA7578C4}"/>
          </ac:picMkLst>
        </pc:picChg>
        <pc:picChg chg="del">
          <ac:chgData name="Thomas Noordeloos" userId="df9f46e9-7760-4f6a-814f-9e8180d7b46a" providerId="ADAL" clId="{ADB2A5FA-B4EE-444E-BB9C-0355D7B148E4}" dt="2023-02-14T09:35:47.220" v="408" actId="478"/>
          <ac:picMkLst>
            <pc:docMk/>
            <pc:sldMk cId="3563080367" sldId="299"/>
            <ac:picMk id="4" creationId="{CD7EBE23-5F1B-840B-9C8E-3480E0586312}"/>
          </ac:picMkLst>
        </pc:picChg>
        <pc:picChg chg="add del mod">
          <ac:chgData name="Thomas Noordeloos" userId="df9f46e9-7760-4f6a-814f-9e8180d7b46a" providerId="ADAL" clId="{ADB2A5FA-B4EE-444E-BB9C-0355D7B148E4}" dt="2023-02-14T09:36:05.125" v="412" actId="21"/>
          <ac:picMkLst>
            <pc:docMk/>
            <pc:sldMk cId="3563080367" sldId="299"/>
            <ac:picMk id="2050" creationId="{792EC6DE-4BCD-CF72-197E-16A702460BF0}"/>
          </ac:picMkLst>
        </pc:picChg>
      </pc:sldChg>
      <pc:sldChg chg="addSp delSp modSp add mod delAnim modAnim modNotesTx">
        <pc:chgData name="Thomas Noordeloos" userId="df9f46e9-7760-4f6a-814f-9e8180d7b46a" providerId="ADAL" clId="{ADB2A5FA-B4EE-444E-BB9C-0355D7B148E4}" dt="2023-02-14T09:49:38.776" v="442" actId="478"/>
        <pc:sldMkLst>
          <pc:docMk/>
          <pc:sldMk cId="2828106762" sldId="300"/>
        </pc:sldMkLst>
        <pc:spChg chg="add del mod">
          <ac:chgData name="Thomas Noordeloos" userId="df9f46e9-7760-4f6a-814f-9e8180d7b46a" providerId="ADAL" clId="{ADB2A5FA-B4EE-444E-BB9C-0355D7B148E4}" dt="2023-02-14T09:49:38.776" v="442" actId="478"/>
          <ac:spMkLst>
            <pc:docMk/>
            <pc:sldMk cId="2828106762" sldId="300"/>
            <ac:spMk id="5" creationId="{1B18F178-2687-8D94-1D50-34D588BA97D2}"/>
          </ac:spMkLst>
        </pc:spChg>
        <pc:picChg chg="mod">
          <ac:chgData name="Thomas Noordeloos" userId="df9f46e9-7760-4f6a-814f-9e8180d7b46a" providerId="ADAL" clId="{ADB2A5FA-B4EE-444E-BB9C-0355D7B148E4}" dt="2023-02-14T09:37:04.385" v="416" actId="14826"/>
          <ac:picMkLst>
            <pc:docMk/>
            <pc:sldMk cId="2828106762" sldId="300"/>
            <ac:picMk id="3" creationId="{5B1722A9-5CD7-FD17-6943-4A9DEA7578C4}"/>
          </ac:picMkLst>
        </pc:picChg>
        <pc:picChg chg="mod">
          <ac:chgData name="Thomas Noordeloos" userId="df9f46e9-7760-4f6a-814f-9e8180d7b46a" providerId="ADAL" clId="{ADB2A5FA-B4EE-444E-BB9C-0355D7B148E4}" dt="2023-02-14T09:36:15.067" v="415" actId="14826"/>
          <ac:picMkLst>
            <pc:docMk/>
            <pc:sldMk cId="2828106762" sldId="300"/>
            <ac:picMk id="4" creationId="{CD7EBE23-5F1B-840B-9C8E-3480E0586312}"/>
          </ac:picMkLst>
        </pc:picChg>
      </pc:sldChg>
      <pc:sldChg chg="delSp modSp add mod modAnim">
        <pc:chgData name="Thomas Noordeloos" userId="df9f46e9-7760-4f6a-814f-9e8180d7b46a" providerId="ADAL" clId="{ADB2A5FA-B4EE-444E-BB9C-0355D7B148E4}" dt="2023-02-14T09:50:50.062" v="451" actId="207"/>
        <pc:sldMkLst>
          <pc:docMk/>
          <pc:sldMk cId="1660331796" sldId="301"/>
        </pc:sldMkLst>
        <pc:spChg chg="mod">
          <ac:chgData name="Thomas Noordeloos" userId="df9f46e9-7760-4f6a-814f-9e8180d7b46a" providerId="ADAL" clId="{ADB2A5FA-B4EE-444E-BB9C-0355D7B148E4}" dt="2023-02-14T09:50:50.062" v="451" actId="207"/>
          <ac:spMkLst>
            <pc:docMk/>
            <pc:sldMk cId="1660331796" sldId="301"/>
            <ac:spMk id="10" creationId="{00000000-0000-0000-0000-000000000000}"/>
          </ac:spMkLst>
        </pc:spChg>
        <pc:picChg chg="del">
          <ac:chgData name="Thomas Noordeloos" userId="df9f46e9-7760-4f6a-814f-9e8180d7b46a" providerId="ADAL" clId="{ADB2A5FA-B4EE-444E-BB9C-0355D7B148E4}" dt="2023-02-14T09:50:22.970" v="444" actId="478"/>
          <ac:picMkLst>
            <pc:docMk/>
            <pc:sldMk cId="1660331796" sldId="301"/>
            <ac:picMk id="3" creationId="{5B1722A9-5CD7-FD17-6943-4A9DEA7578C4}"/>
          </ac:picMkLst>
        </pc:picChg>
        <pc:picChg chg="del">
          <ac:chgData name="Thomas Noordeloos" userId="df9f46e9-7760-4f6a-814f-9e8180d7b46a" providerId="ADAL" clId="{ADB2A5FA-B4EE-444E-BB9C-0355D7B148E4}" dt="2023-02-14T09:50:22.970" v="444" actId="478"/>
          <ac:picMkLst>
            <pc:docMk/>
            <pc:sldMk cId="1660331796" sldId="301"/>
            <ac:picMk id="4" creationId="{CD7EBE23-5F1B-840B-9C8E-3480E058631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3C489FC-091A-445C-9E31-CAEC130F1AE6}" type="datetimeFigureOut">
              <a:rPr lang="nl-NL"/>
              <a:pPr>
                <a:defRPr/>
              </a:pPr>
              <a:t>14-2-2023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4E43C0-1E7E-4388-A524-C6A1A188B95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29540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https://www.science.org/content/article/arms-race-between-ants-and-fungi-has-echoes-last-us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4E43C0-1E7E-4388-A524-C6A1A188B955}" type="slidenum">
              <a:rPr lang="nl-NL" smtClean="0"/>
              <a:pPr>
                <a:defRPr/>
              </a:pPr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8097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https://www.science.org/content/article/arms-race-between-ants-and-fungi-has-echoes-last-us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4E43C0-1E7E-4388-A524-C6A1A188B955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5626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8C4CF-45DD-459B-93E8-0D8D4EAC889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2F0C7-1C62-4E5B-AAF3-9093AE450CD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6F545-27C2-42F9-B8CE-D070A855A73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14-2-2023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310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14-2-2023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64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14-2-2023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2590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A33CB-133B-45DE-9270-8AB102EE21F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501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A33CB-133B-45DE-9270-8AB102EE21F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070D7-37CD-4D49-B1DC-96E3217C623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F4DB4-E3AD-40B4-8354-36084D71A52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7EF34-07B5-48AD-9CB7-22C98B92FA6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15384-6015-49AB-81CF-E758B0E87E7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43658-234B-42EA-9442-B6F6282A60D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54B88-B554-4871-AACE-7EE178C5FB9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 userDrawn="1"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 userDrawn="1"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 userDrawn="1"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D01BB4-494A-4665-BDE2-8319E3D5D04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 userDrawn="1"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 userDrawn="1"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14-2-2023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901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www.rivm.nl/publicaties/op-weg-naar-veilige-circulaire-economie-successen-kansen-en-uitdagingen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s://analysenederland.nl/article/circulaire-economie--kansen-en-uitdagingen.html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F573776-5785-6576-6F62-74C68203D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350" y="0"/>
            <a:ext cx="5319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332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74814"/>
            <a:ext cx="10515600" cy="1325563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0070C0"/>
                </a:solidFill>
                <a:latin typeface="Athletics Black" panose="02000000000000000000" pitchFamily="2" charset="0"/>
              </a:rPr>
              <a:t>LA 1 Uitdagingen</a:t>
            </a:r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19225"/>
            <a:ext cx="10515600" cy="4191866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nl-NL" sz="24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Stappen</a:t>
            </a:r>
            <a:r>
              <a:rPr lang="nl-NL" sz="2000" b="1" dirty="0">
                <a:solidFill>
                  <a:srgbClr val="CCFF33"/>
                </a:solidFill>
              </a:rPr>
              <a:t>			</a:t>
            </a:r>
          </a:p>
          <a:p>
            <a:pPr marL="171450" indent="-171450" eaLnBrk="0" hangingPunct="0">
              <a:defRPr/>
            </a:pPr>
            <a:r>
              <a:rPr lang="nl-NL" sz="2400" dirty="0">
                <a:ea typeface="Calibri" pitchFamily="34" charset="0"/>
                <a:cs typeface="Arial" charset="0"/>
              </a:rPr>
              <a:t>Ga op zoek naar stedelijke uitdagingen op het gebied van </a:t>
            </a:r>
            <a:r>
              <a:rPr lang="nl-NL" sz="2400" b="1" dirty="0">
                <a:solidFill>
                  <a:srgbClr val="FFC000"/>
                </a:solidFill>
              </a:rPr>
              <a:t>afvalstromen en reststromen</a:t>
            </a:r>
            <a:r>
              <a:rPr lang="nl-NL" sz="2400" dirty="0"/>
              <a:t> in de stad </a:t>
            </a:r>
            <a:r>
              <a:rPr lang="nl-NL" sz="2400" dirty="0">
                <a:ea typeface="Calibri" pitchFamily="34" charset="0"/>
                <a:cs typeface="Arial" charset="0"/>
              </a:rPr>
              <a:t>op dit moment en de nabije toekomst. Dat mogen wereldwijde uitdagingen zijn. </a:t>
            </a:r>
          </a:p>
          <a:p>
            <a:pPr marL="171450" indent="-171450" eaLnBrk="0" hangingPunct="0">
              <a:defRPr/>
            </a:pPr>
            <a:r>
              <a:rPr lang="nl-NL" sz="2400" dirty="0">
                <a:ea typeface="Calibri" pitchFamily="34" charset="0"/>
                <a:cs typeface="Arial" charset="0"/>
              </a:rPr>
              <a:t>Koppel ontwikkelingen die wereldwijd plaatsvinden op het gebied van steden en jouw specialisatie aan de uitdagingen. </a:t>
            </a:r>
          </a:p>
          <a:p>
            <a:pPr marL="171450" indent="-171450" eaLnBrk="0" hangingPunct="0">
              <a:defRPr/>
            </a:pPr>
            <a:r>
              <a:rPr lang="nl-NL" sz="2400" dirty="0">
                <a:ea typeface="Calibri" pitchFamily="34" charset="0"/>
                <a:cs typeface="Arial" charset="0"/>
              </a:rPr>
              <a:t>Zoek betrouwbare bronnen die de gevonden ontwikkelingen, uitdagingen en thema’s onderbouwen.</a:t>
            </a:r>
          </a:p>
          <a:p>
            <a:pPr marL="171450" indent="-171450" eaLnBrk="0" hangingPunct="0">
              <a:defRPr/>
            </a:pPr>
            <a:r>
              <a:rPr lang="nl-NL" sz="2400" dirty="0">
                <a:ea typeface="Calibri" pitchFamily="34" charset="0"/>
                <a:cs typeface="Arial" charset="0"/>
              </a:rPr>
              <a:t>Werk 3 uitdagingen en de daarbij behorende ontwikkelingen uit beargumenteerd met de gevonden bronnen. </a:t>
            </a:r>
          </a:p>
          <a:p>
            <a:pPr marL="171450" indent="-171450" eaLnBrk="0" hangingPunct="0">
              <a:defRPr/>
            </a:pPr>
            <a:r>
              <a:rPr lang="nl-NL" sz="2400" dirty="0">
                <a:ea typeface="Calibri" pitchFamily="34" charset="0"/>
                <a:cs typeface="Arial" charset="0"/>
              </a:rPr>
              <a:t>Beschrijf per uitdaging waarom het belangrijk is voor de stad van de toekomst</a:t>
            </a:r>
          </a:p>
          <a:p>
            <a:pPr marL="0" indent="0" eaLnBrk="0" hangingPunct="0">
              <a:buNone/>
            </a:pPr>
            <a:endParaRPr lang="nl-NL" sz="2400" dirty="0">
              <a:ea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331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74814"/>
            <a:ext cx="10515600" cy="1325563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0070C0"/>
                </a:solidFill>
                <a:latin typeface="Athletics Black" panose="02000000000000000000" pitchFamily="2" charset="0"/>
              </a:rPr>
              <a:t>IBS De stad van de toekomst</a:t>
            </a:r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19225"/>
            <a:ext cx="10515600" cy="4191866"/>
          </a:xfrm>
        </p:spPr>
        <p:txBody>
          <a:bodyPr/>
          <a:lstStyle/>
          <a:p>
            <a:pPr marL="0" lvl="1" indent="0">
              <a:spcBef>
                <a:spcPts val="1000"/>
              </a:spcBef>
              <a:buNone/>
            </a:pPr>
            <a:r>
              <a:rPr lang="nl-NL" dirty="0"/>
              <a:t>Excursie </a:t>
            </a:r>
            <a:r>
              <a:rPr lang="nl-NL" b="1" dirty="0"/>
              <a:t>15 maart</a:t>
            </a:r>
          </a:p>
          <a:p>
            <a:pPr marL="0" lvl="1" indent="0">
              <a:spcBef>
                <a:spcPts val="1000"/>
              </a:spcBef>
              <a:buNone/>
            </a:pPr>
            <a:endParaRPr lang="nl-NL" dirty="0"/>
          </a:p>
          <a:p>
            <a:pPr marL="342900" lvl="1" indent="-342900">
              <a:spcBef>
                <a:spcPts val="1000"/>
              </a:spcBef>
            </a:pPr>
            <a:r>
              <a:rPr lang="nl-NL" dirty="0"/>
              <a:t>Binnen het thema van de IBS</a:t>
            </a:r>
          </a:p>
          <a:p>
            <a:pPr marL="342900" lvl="1" indent="-342900">
              <a:spcBef>
                <a:spcPts val="1000"/>
              </a:spcBef>
            </a:pPr>
            <a:r>
              <a:rPr lang="nl-NL" dirty="0"/>
              <a:t>4 personen binnen specialisatie</a:t>
            </a:r>
          </a:p>
          <a:p>
            <a:pPr marL="342900" lvl="1" indent="-342900">
              <a:spcBef>
                <a:spcPts val="1000"/>
              </a:spcBef>
            </a:pPr>
            <a:r>
              <a:rPr lang="nl-NL" dirty="0"/>
              <a:t>Basis voor het </a:t>
            </a:r>
            <a:r>
              <a:rPr lang="nl-NL" b="1" dirty="0"/>
              <a:t>reflectiegesprek </a:t>
            </a:r>
            <a:r>
              <a:rPr lang="nl-NL" dirty="0"/>
              <a:t>(individueel)</a:t>
            </a:r>
            <a:endParaRPr lang="nl-NL" b="1" dirty="0"/>
          </a:p>
          <a:p>
            <a:pPr marL="342900" lvl="1" indent="-342900">
              <a:spcBef>
                <a:spcPts val="1000"/>
              </a:spcBef>
            </a:pPr>
            <a:r>
              <a:rPr lang="nl-NL" dirty="0"/>
              <a:t>Als voorbereiding op proeve van bekwaamheid</a:t>
            </a:r>
          </a:p>
          <a:p>
            <a:pPr marL="342900" lvl="1" indent="-342900">
              <a:spcBef>
                <a:spcPts val="1000"/>
              </a:spcBef>
            </a:pPr>
            <a:r>
              <a:rPr lang="nl-NL" dirty="0"/>
              <a:t>Doelgroep; je medestudenten </a:t>
            </a:r>
          </a:p>
        </p:txBody>
      </p:sp>
      <p:pic>
        <p:nvPicPr>
          <p:cNvPr id="2050" name="Picture 2" descr="3D-stadsmodellen | Leica Geosystems">
            <a:extLst>
              <a:ext uri="{FF2B5EF4-FFF2-40B4-BE49-F238E27FC236}">
                <a16:creationId xmlns:a16="http://schemas.microsoft.com/office/drawing/2014/main" id="{482494AC-5405-47F7-8C94-3D6EF7CF7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297" y="2209376"/>
            <a:ext cx="4536526" cy="2427041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69257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88800D0D-C424-46CE-9AF3-4E27F2A9B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6403"/>
            <a:ext cx="10515600" cy="1325563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0070C0"/>
                </a:solidFill>
                <a:latin typeface="Athletics Black" panose="02000000000000000000" pitchFamily="2" charset="0"/>
              </a:rPr>
              <a:t>Deze periode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BB169570-9345-481D-A54B-374B3A3D87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352570"/>
              </p:ext>
            </p:extLst>
          </p:nvPr>
        </p:nvGraphicFramePr>
        <p:xfrm>
          <a:off x="2468838" y="1631966"/>
          <a:ext cx="7254324" cy="47244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236328">
                  <a:extLst>
                    <a:ext uri="{9D8B030D-6E8A-4147-A177-3AD203B41FA5}">
                      <a16:colId xmlns:a16="http://schemas.microsoft.com/office/drawing/2014/main" val="4085290158"/>
                    </a:ext>
                  </a:extLst>
                </a:gridCol>
                <a:gridCol w="4017996">
                  <a:extLst>
                    <a:ext uri="{9D8B030D-6E8A-4147-A177-3AD203B41FA5}">
                      <a16:colId xmlns:a16="http://schemas.microsoft.com/office/drawing/2014/main" val="4030214467"/>
                    </a:ext>
                  </a:extLst>
                </a:gridCol>
              </a:tblGrid>
              <a:tr h="280930">
                <a:tc>
                  <a:txBody>
                    <a:bodyPr/>
                    <a:lstStyle/>
                    <a:p>
                      <a:r>
                        <a:rPr lang="nl-NL" sz="1800" b="1" dirty="0">
                          <a:solidFill>
                            <a:srgbClr val="002060"/>
                          </a:solidFill>
                        </a:rPr>
                        <a:t>Wat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b="1" dirty="0">
                          <a:solidFill>
                            <a:srgbClr val="002060"/>
                          </a:solidFill>
                        </a:rPr>
                        <a:t>Datum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180368"/>
                  </a:ext>
                </a:extLst>
              </a:tr>
              <a:tr h="2778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Herkansing portfolio periode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Vrijdag 17 februari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118580"/>
                  </a:ext>
                </a:extLst>
              </a:tr>
              <a:tr h="277878">
                <a:tc>
                  <a:txBody>
                    <a:bodyPr/>
                    <a:lstStyle/>
                    <a:p>
                      <a:r>
                        <a:rPr lang="nl-NL" sz="16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Vakantie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20 februari t/m 24 februari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849743"/>
                  </a:ext>
                </a:extLst>
              </a:tr>
              <a:tr h="277878">
                <a:tc>
                  <a:txBody>
                    <a:bodyPr/>
                    <a:lstStyle/>
                    <a:p>
                      <a:r>
                        <a:rPr lang="nl-NL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 1 Uitdagingen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Vrijdag 3 maart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532573"/>
                  </a:ext>
                </a:extLst>
              </a:tr>
              <a:tr h="277878">
                <a:tc>
                  <a:txBody>
                    <a:bodyPr/>
                    <a:lstStyle/>
                    <a:p>
                      <a:r>
                        <a:rPr lang="nl-NL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Best </a:t>
                      </a:r>
                      <a:r>
                        <a:rPr lang="nl-NL" sz="16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practice</a:t>
                      </a:r>
                      <a:endParaRPr lang="nl-NL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Woensdag 15 maart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156169"/>
                  </a:ext>
                </a:extLst>
              </a:tr>
              <a:tr h="277878">
                <a:tc>
                  <a:txBody>
                    <a:bodyPr/>
                    <a:lstStyle/>
                    <a:p>
                      <a:r>
                        <a:rPr lang="nl-NL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 2 Trends en ontwikkelingen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Vrijdag 17 maart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983078"/>
                  </a:ext>
                </a:extLst>
              </a:tr>
              <a:tr h="277878">
                <a:tc>
                  <a:txBody>
                    <a:bodyPr/>
                    <a:lstStyle/>
                    <a:p>
                      <a:r>
                        <a:rPr lang="nl-NL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 3 ‘Specialisatie’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nl-NL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138909"/>
                  </a:ext>
                </a:extLst>
              </a:tr>
              <a:tr h="277878">
                <a:tc>
                  <a:txBody>
                    <a:bodyPr/>
                    <a:lstStyle/>
                    <a:p>
                      <a:r>
                        <a:rPr lang="nl-NL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 4 Visie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Vrijdag 24 maart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071613"/>
                  </a:ext>
                </a:extLst>
              </a:tr>
              <a:tr h="277878">
                <a:tc>
                  <a:txBody>
                    <a:bodyPr/>
                    <a:lstStyle/>
                    <a:p>
                      <a:r>
                        <a:rPr lang="nl-NL" sz="1600" b="1" dirty="0"/>
                        <a:t>Deadline visiedocument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b="0" dirty="0"/>
                        <a:t>Dinsdag 4 april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823211"/>
                  </a:ext>
                </a:extLst>
              </a:tr>
              <a:tr h="277878">
                <a:tc>
                  <a:txBody>
                    <a:bodyPr/>
                    <a:lstStyle/>
                    <a:p>
                      <a:r>
                        <a:rPr lang="nl-NL" sz="1600" b="1" dirty="0"/>
                        <a:t>Portfolio deadline periode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b="0" dirty="0"/>
                        <a:t>Woensdag 5 april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156287"/>
                  </a:ext>
                </a:extLst>
              </a:tr>
              <a:tr h="277878">
                <a:tc>
                  <a:txBody>
                    <a:bodyPr/>
                    <a:lstStyle/>
                    <a:p>
                      <a:r>
                        <a:rPr lang="nl-NL" sz="1600" b="1" dirty="0"/>
                        <a:t>Seminar (avond)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b="0" dirty="0"/>
                        <a:t>Donderdag 6 april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607028"/>
                  </a:ext>
                </a:extLst>
              </a:tr>
              <a:tr h="277878">
                <a:tc>
                  <a:txBody>
                    <a:bodyPr/>
                    <a:lstStyle/>
                    <a:p>
                      <a:r>
                        <a:rPr lang="nl-NL" sz="1600" b="1" dirty="0"/>
                        <a:t>Kennistoets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b="0" dirty="0"/>
                        <a:t>Dinsdag 11 april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333155"/>
                  </a:ext>
                </a:extLst>
              </a:tr>
              <a:tr h="277878">
                <a:tc>
                  <a:txBody>
                    <a:bodyPr/>
                    <a:lstStyle/>
                    <a:p>
                      <a:r>
                        <a:rPr lang="nl-NL" sz="1600" b="1" dirty="0"/>
                        <a:t>Herkansing portfolio periode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b="0" dirty="0"/>
                        <a:t>Woensdag 12 april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134611"/>
                  </a:ext>
                </a:extLst>
              </a:tr>
              <a:tr h="277878">
                <a:tc>
                  <a:txBody>
                    <a:bodyPr/>
                    <a:lstStyle/>
                    <a:p>
                      <a:r>
                        <a:rPr lang="nl-NL" sz="1600" b="1" dirty="0"/>
                        <a:t>Herkansing IBS periode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b="0" dirty="0"/>
                        <a:t>Woensdag 14 april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6396916"/>
                  </a:ext>
                </a:extLst>
              </a:tr>
            </a:tbl>
          </a:graphicData>
        </a:graphic>
      </p:graphicFrame>
      <p:pic>
        <p:nvPicPr>
          <p:cNvPr id="5122" name="Picture 2" descr="Agenda-icoon-groot-220 - Welkom bij jenaplanschool &amp;#39;t Hoge Land in Epe!">
            <a:extLst>
              <a:ext uri="{FF2B5EF4-FFF2-40B4-BE49-F238E27FC236}">
                <a16:creationId xmlns:a16="http://schemas.microsoft.com/office/drawing/2014/main" id="{031CB2F3-C6B6-4ACE-892D-5A2E8F7A3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561" y="2231208"/>
            <a:ext cx="2105025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498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00BFF44-37BF-DDA4-8A48-F0736287D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639" y="415284"/>
            <a:ext cx="7850721" cy="5498735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82121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9D78C5E5-22D5-4341-A794-A2E858927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31" b="24931"/>
          <a:stretch/>
        </p:blipFill>
        <p:spPr bwMode="auto">
          <a:xfrm>
            <a:off x="0" y="2524125"/>
            <a:ext cx="12192000" cy="3438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478CBD25-3E60-4B26-9421-2C958EF89C36}"/>
              </a:ext>
            </a:extLst>
          </p:cNvPr>
          <p:cNvSpPr txBox="1">
            <a:spLocks/>
          </p:cNvSpPr>
          <p:nvPr/>
        </p:nvSpPr>
        <p:spPr>
          <a:xfrm>
            <a:off x="1524000" y="43180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nl-NL" sz="5400" b="1" dirty="0">
                <a:latin typeface="Athletics" panose="02000000000000000000" pitchFamily="2" charset="0"/>
              </a:rPr>
              <a:t>Week opstart IBS</a:t>
            </a:r>
            <a:br>
              <a:rPr lang="nl-NL" sz="5400" b="1" dirty="0">
                <a:latin typeface="Athletics" panose="02000000000000000000" pitchFamily="2" charset="0"/>
              </a:rPr>
            </a:br>
            <a:r>
              <a:rPr lang="nl-NL" sz="5400" b="1" dirty="0">
                <a:latin typeface="Athletics" panose="02000000000000000000" pitchFamily="2" charset="0"/>
              </a:rPr>
              <a:t>De stad van de toekomst</a:t>
            </a:r>
          </a:p>
        </p:txBody>
      </p:sp>
      <p:sp>
        <p:nvSpPr>
          <p:cNvPr id="5" name="Ondertitel 2">
            <a:extLst>
              <a:ext uri="{FF2B5EF4-FFF2-40B4-BE49-F238E27FC236}">
                <a16:creationId xmlns:a16="http://schemas.microsoft.com/office/drawing/2014/main" id="{1FB37B2C-F9B9-4777-BE7D-1239CA9917F6}"/>
              </a:ext>
            </a:extLst>
          </p:cNvPr>
          <p:cNvSpPr txBox="1">
            <a:spLocks/>
          </p:cNvSpPr>
          <p:nvPr/>
        </p:nvSpPr>
        <p:spPr>
          <a:xfrm>
            <a:off x="1524000" y="1911646"/>
            <a:ext cx="914400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nl-NL" dirty="0">
                <a:latin typeface="Athletics" panose="02000000000000000000" pitchFamily="2" charset="0"/>
              </a:rPr>
              <a:t>Week 2</a:t>
            </a:r>
          </a:p>
        </p:txBody>
      </p:sp>
    </p:spTree>
    <p:extLst>
      <p:ext uri="{BB962C8B-B14F-4D97-AF65-F5344CB8AC3E}">
        <p14:creationId xmlns:p14="http://schemas.microsoft.com/office/powerpoint/2010/main" val="114588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rgbClr val="0070C0"/>
                </a:solidFill>
                <a:latin typeface="Athletics Black" panose="02000000000000000000" pitchFamily="2" charset="0"/>
              </a:rPr>
              <a:t>IBS De stad van de toekomst</a:t>
            </a:r>
          </a:p>
        </p:txBody>
      </p:sp>
      <p:graphicFrame>
        <p:nvGraphicFramePr>
          <p:cNvPr id="7" name="Tabel 2">
            <a:extLst>
              <a:ext uri="{FF2B5EF4-FFF2-40B4-BE49-F238E27FC236}">
                <a16:creationId xmlns:a16="http://schemas.microsoft.com/office/drawing/2014/main" id="{B41042EC-016D-7434-50CC-C9EA729519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362562"/>
              </p:ext>
            </p:extLst>
          </p:nvPr>
        </p:nvGraphicFramePr>
        <p:xfrm>
          <a:off x="404446" y="1590373"/>
          <a:ext cx="11060722" cy="47529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9908">
                  <a:extLst>
                    <a:ext uri="{9D8B030D-6E8A-4147-A177-3AD203B41FA5}">
                      <a16:colId xmlns:a16="http://schemas.microsoft.com/office/drawing/2014/main" val="1237320612"/>
                    </a:ext>
                  </a:extLst>
                </a:gridCol>
                <a:gridCol w="3346938">
                  <a:extLst>
                    <a:ext uri="{9D8B030D-6E8A-4147-A177-3AD203B41FA5}">
                      <a16:colId xmlns:a16="http://schemas.microsoft.com/office/drawing/2014/main" val="1184782360"/>
                    </a:ext>
                  </a:extLst>
                </a:gridCol>
                <a:gridCol w="3346938">
                  <a:extLst>
                    <a:ext uri="{9D8B030D-6E8A-4147-A177-3AD203B41FA5}">
                      <a16:colId xmlns:a16="http://schemas.microsoft.com/office/drawing/2014/main" val="886868527"/>
                    </a:ext>
                  </a:extLst>
                </a:gridCol>
                <a:gridCol w="3346938">
                  <a:extLst>
                    <a:ext uri="{9D8B030D-6E8A-4147-A177-3AD203B41FA5}">
                      <a16:colId xmlns:a16="http://schemas.microsoft.com/office/drawing/2014/main" val="3857444242"/>
                    </a:ext>
                  </a:extLst>
                </a:gridCol>
              </a:tblGrid>
              <a:tr h="731336">
                <a:tc>
                  <a:txBody>
                    <a:bodyPr/>
                    <a:lstStyle/>
                    <a:p>
                      <a:pPr algn="l"/>
                      <a:endParaRPr lang="nl-NL" dirty="0">
                        <a:latin typeface="Athletics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>
                          <a:solidFill>
                            <a:srgbClr val="0070C0"/>
                          </a:solidFill>
                          <a:latin typeface="Athletics" panose="02000000000000000000" pitchFamily="2" charset="0"/>
                        </a:rPr>
                        <a:t>Dinsdag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>
                          <a:solidFill>
                            <a:srgbClr val="0070C0"/>
                          </a:solidFill>
                          <a:latin typeface="Athletics" panose="02000000000000000000" pitchFamily="2" charset="0"/>
                        </a:rPr>
                        <a:t>Woensdag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>
                          <a:solidFill>
                            <a:srgbClr val="0070C0"/>
                          </a:solidFill>
                          <a:latin typeface="Athletics" panose="02000000000000000000" pitchFamily="2" charset="0"/>
                        </a:rPr>
                        <a:t>Vrijdag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89787180"/>
                  </a:ext>
                </a:extLst>
              </a:tr>
              <a:tr h="591021">
                <a:tc>
                  <a:txBody>
                    <a:bodyPr/>
                    <a:lstStyle/>
                    <a:p>
                      <a:pPr algn="l"/>
                      <a:r>
                        <a:rPr lang="nl-NL" b="1" dirty="0">
                          <a:solidFill>
                            <a:srgbClr val="0070C0"/>
                          </a:solidFill>
                          <a:latin typeface="Athletics" panose="02000000000000000000" pitchFamily="2" charset="0"/>
                        </a:rPr>
                        <a:t>Thema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1" dirty="0">
                          <a:latin typeface="Athletics" panose="02000000000000000000" pitchFamily="2" charset="0"/>
                        </a:rPr>
                        <a:t>Opstart</a:t>
                      </a:r>
                      <a:endParaRPr lang="nl-NL" b="1" i="1" dirty="0">
                        <a:latin typeface="Athletics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b="1" kern="1200" dirty="0" err="1">
                          <a:solidFill>
                            <a:schemeClr val="tx1"/>
                          </a:solidFill>
                          <a:latin typeface="Athletics" panose="02000000000000000000" pitchFamily="2" charset="0"/>
                          <a:ea typeface="+mn-ea"/>
                          <a:cs typeface="+mn-cs"/>
                        </a:rPr>
                        <a:t>Doc</a:t>
                      </a:r>
                      <a:r>
                        <a:rPr lang="nl-NL" sz="1800" b="1" kern="1200" dirty="0">
                          <a:solidFill>
                            <a:schemeClr val="tx1"/>
                          </a:solidFill>
                          <a:latin typeface="Athletics" panose="02000000000000000000" pitchFamily="2" charset="0"/>
                          <a:ea typeface="+mn-ea"/>
                          <a:cs typeface="+mn-cs"/>
                        </a:rPr>
                        <a:t>. verantwoording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b="1" kern="1200" dirty="0">
                          <a:solidFill>
                            <a:schemeClr val="tx1"/>
                          </a:solidFill>
                          <a:latin typeface="Athletics" panose="02000000000000000000" pitchFamily="2" charset="0"/>
                          <a:ea typeface="+mn-ea"/>
                          <a:cs typeface="+mn-cs"/>
                        </a:rPr>
                        <a:t>Robotisering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6751549"/>
                  </a:ext>
                </a:extLst>
              </a:tr>
              <a:tr h="338588">
                <a:tc>
                  <a:txBody>
                    <a:bodyPr/>
                    <a:lstStyle/>
                    <a:p>
                      <a:pPr algn="l"/>
                      <a:r>
                        <a:rPr lang="nl-NL" sz="1600" i="1" dirty="0">
                          <a:solidFill>
                            <a:srgbClr val="0070C0"/>
                          </a:solidFill>
                          <a:latin typeface="Athletics" panose="02000000000000000000" pitchFamily="2" charset="0"/>
                        </a:rPr>
                        <a:t>Wat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i="1" dirty="0">
                          <a:latin typeface="Athletics" panose="02000000000000000000" pitchFamily="2" charset="0"/>
                        </a:rPr>
                        <a:t>LA 1 Uitdagingen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i="1" dirty="0">
                          <a:latin typeface="Athletics" panose="02000000000000000000" pitchFamily="2" charset="0"/>
                        </a:rPr>
                        <a:t>Best </a:t>
                      </a:r>
                      <a:r>
                        <a:rPr lang="nl-NL" i="1" dirty="0" err="1">
                          <a:latin typeface="Athletics" panose="02000000000000000000" pitchFamily="2" charset="0"/>
                        </a:rPr>
                        <a:t>Practice</a:t>
                      </a:r>
                      <a:endParaRPr lang="nl-NL" i="1" dirty="0">
                        <a:latin typeface="Athletics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i="1" dirty="0">
                          <a:latin typeface="Athletics" panose="02000000000000000000" pitchFamily="2" charset="0"/>
                        </a:rPr>
                        <a:t>Hoofdstuk 1</a:t>
                      </a:r>
                      <a:br>
                        <a:rPr lang="nl-NL" i="1" dirty="0">
                          <a:latin typeface="Athletics" panose="02000000000000000000" pitchFamily="2" charset="0"/>
                        </a:rPr>
                      </a:br>
                      <a:r>
                        <a:rPr lang="nl-NL" i="1" dirty="0">
                          <a:latin typeface="Athletics" panose="02000000000000000000" pitchFamily="2" charset="0"/>
                        </a:rPr>
                        <a:t>Groepen vormen FF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i="1" dirty="0">
                          <a:latin typeface="Athletics" panose="02000000000000000000" pitchFamily="2" charset="0"/>
                        </a:rPr>
                        <a:t>Introductie</a:t>
                      </a:r>
                    </a:p>
                    <a:p>
                      <a:pPr algn="ctr"/>
                      <a:endParaRPr lang="nl-NL" i="0" dirty="0">
                        <a:latin typeface="Athletics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0315002"/>
                  </a:ext>
                </a:extLst>
              </a:tr>
              <a:tr h="1060017">
                <a:tc>
                  <a:txBody>
                    <a:bodyPr/>
                    <a:lstStyle/>
                    <a:p>
                      <a:pPr algn="l"/>
                      <a:r>
                        <a:rPr lang="nl-NL" sz="1800" b="1" i="0" dirty="0">
                          <a:solidFill>
                            <a:srgbClr val="0070C0"/>
                          </a:solidFill>
                          <a:latin typeface="Athletics" panose="02000000000000000000" pitchFamily="2" charset="0"/>
                        </a:rPr>
                        <a:t>Thema</a:t>
                      </a:r>
                      <a:endParaRPr lang="nl-NL" sz="1600" b="1" i="0" dirty="0">
                        <a:solidFill>
                          <a:srgbClr val="0070C0"/>
                        </a:solidFill>
                        <a:latin typeface="Athletics" panose="02000000000000000000" pitchFamily="2" charset="0"/>
                      </a:endParaRPr>
                    </a:p>
                    <a:p>
                      <a:pPr algn="l"/>
                      <a:endParaRPr lang="nl-NL" sz="1600" b="1" i="0" dirty="0">
                        <a:solidFill>
                          <a:srgbClr val="0070C0"/>
                        </a:solidFill>
                        <a:latin typeface="Athletics" panose="02000000000000000000" pitchFamily="2" charset="0"/>
                      </a:endParaRPr>
                    </a:p>
                    <a:p>
                      <a:pPr algn="l"/>
                      <a:endParaRPr lang="nl-NL" sz="1600" b="0" i="1" dirty="0">
                        <a:solidFill>
                          <a:srgbClr val="0070C0"/>
                        </a:solidFill>
                        <a:latin typeface="Athletics" panose="02000000000000000000" pitchFamily="2" charset="0"/>
                      </a:endParaRPr>
                    </a:p>
                    <a:p>
                      <a:pPr algn="l"/>
                      <a:r>
                        <a:rPr lang="nl-NL" sz="1600" b="0" i="1" dirty="0">
                          <a:solidFill>
                            <a:srgbClr val="0070C0"/>
                          </a:solidFill>
                          <a:latin typeface="Athletics" panose="02000000000000000000" pitchFamily="2" charset="0"/>
                        </a:rPr>
                        <a:t>Wat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1" i="0" dirty="0">
                          <a:latin typeface="Athletics" panose="02000000000000000000" pitchFamily="2" charset="0"/>
                        </a:rPr>
                        <a:t>Voorbereiding kerntaak 4 (</a:t>
                      </a:r>
                      <a:r>
                        <a:rPr lang="nl-NL" b="1" i="0" dirty="0" err="1">
                          <a:latin typeface="Athletics" panose="02000000000000000000" pitchFamily="2" charset="0"/>
                        </a:rPr>
                        <a:t>fima</a:t>
                      </a:r>
                      <a:r>
                        <a:rPr lang="nl-NL" b="1" i="0" dirty="0">
                          <a:latin typeface="Athletics" panose="02000000000000000000" pitchFamily="2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50" b="0" i="1" dirty="0">
                        <a:latin typeface="Athletics" panose="020000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0" i="1" dirty="0">
                          <a:latin typeface="Athletics" panose="02000000000000000000" pitchFamily="2" charset="0"/>
                        </a:rPr>
                        <a:t>Nabespreken LA 3 (BPV)</a:t>
                      </a:r>
                      <a:endParaRPr lang="nl-NL" sz="1600" b="0" i="1" dirty="0">
                        <a:latin typeface="Athletics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1" i="0" dirty="0">
                          <a:latin typeface="Athletics" panose="02000000000000000000" pitchFamily="2" charset="0"/>
                        </a:rPr>
                        <a:t>Workshops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b="1" i="0" dirty="0">
                        <a:latin typeface="Athletics" panose="020000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400" b="0" i="1" dirty="0">
                        <a:latin typeface="Athletics" panose="020000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0" i="1" dirty="0">
                          <a:latin typeface="Athletics" panose="02000000000000000000" pitchFamily="2" charset="0"/>
                        </a:rPr>
                        <a:t>Uitdagingen van de toekomst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0" i="1" dirty="0">
                          <a:latin typeface="Athletics" panose="02000000000000000000" pitchFamily="2" charset="0"/>
                        </a:rPr>
                        <a:t>5 VNG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1" kern="1200" dirty="0">
                          <a:solidFill>
                            <a:schemeClr val="tx1"/>
                          </a:solidFill>
                          <a:latin typeface="Athletics" panose="02000000000000000000" pitchFamily="2" charset="0"/>
                          <a:ea typeface="+mn-ea"/>
                          <a:cs typeface="+mn-cs"/>
                        </a:rPr>
                        <a:t>Afronding IBS</a:t>
                      </a:r>
                    </a:p>
                    <a:p>
                      <a:pPr algn="ctr"/>
                      <a:endParaRPr lang="nl-NL" sz="1800" b="1" i="0" kern="1200" dirty="0">
                        <a:solidFill>
                          <a:schemeClr val="tx1"/>
                        </a:solidFill>
                        <a:latin typeface="Athletics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nl-NL" sz="1050" i="0" dirty="0">
                        <a:latin typeface="Athletics" panose="02000000000000000000" pitchFamily="2" charset="0"/>
                      </a:endParaRPr>
                    </a:p>
                    <a:p>
                      <a:pPr algn="ctr"/>
                      <a:r>
                        <a:rPr lang="nl-NL" sz="1800" b="0" i="1" kern="1200" dirty="0" err="1">
                          <a:solidFill>
                            <a:schemeClr val="tx1"/>
                          </a:solidFill>
                          <a:latin typeface="Athletics" panose="02000000000000000000" pitchFamily="2" charset="0"/>
                          <a:ea typeface="+mn-ea"/>
                          <a:cs typeface="+mn-cs"/>
                        </a:rPr>
                        <a:t>Futures</a:t>
                      </a:r>
                      <a:r>
                        <a:rPr lang="nl-NL" sz="1800" b="0" i="1" kern="1200" dirty="0">
                          <a:solidFill>
                            <a:schemeClr val="tx1"/>
                          </a:solidFill>
                          <a:latin typeface="Athletics" panose="02000000000000000000" pitchFamily="2" charset="0"/>
                          <a:ea typeface="+mn-ea"/>
                          <a:cs typeface="+mn-cs"/>
                        </a:rPr>
                        <a:t> Wheel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1639"/>
                  </a:ext>
                </a:extLst>
              </a:tr>
              <a:tr h="517633">
                <a:tc>
                  <a:txBody>
                    <a:bodyPr/>
                    <a:lstStyle/>
                    <a:p>
                      <a:pPr algn="l"/>
                      <a:r>
                        <a:rPr lang="nl-NL" b="1" dirty="0">
                          <a:solidFill>
                            <a:srgbClr val="0070C0"/>
                          </a:solidFill>
                          <a:latin typeface="Athletics" panose="02000000000000000000" pitchFamily="2" charset="0"/>
                        </a:rPr>
                        <a:t>Thema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1" kern="1200" dirty="0">
                          <a:solidFill>
                            <a:schemeClr val="tx1"/>
                          </a:solidFill>
                          <a:latin typeface="Athletics" panose="02000000000000000000" pitchFamily="2" charset="0"/>
                          <a:ea typeface="+mn-ea"/>
                          <a:cs typeface="+mn-cs"/>
                        </a:rPr>
                        <a:t>Schrijven verslag</a:t>
                      </a:r>
                      <a:endParaRPr lang="nl-NL" b="1" i="0" dirty="0">
                        <a:latin typeface="Athletics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b="1" i="1" dirty="0">
                        <a:latin typeface="Athletics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800" b="1" kern="1200" dirty="0">
                        <a:solidFill>
                          <a:schemeClr val="tx1"/>
                        </a:solidFill>
                        <a:latin typeface="Athletics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76688876"/>
                  </a:ext>
                </a:extLst>
              </a:tr>
              <a:tr h="435392">
                <a:tc>
                  <a:txBody>
                    <a:bodyPr/>
                    <a:lstStyle/>
                    <a:p>
                      <a:pPr algn="l"/>
                      <a:r>
                        <a:rPr lang="nl-NL" sz="1600" i="1" dirty="0">
                          <a:solidFill>
                            <a:srgbClr val="0070C0"/>
                          </a:solidFill>
                          <a:latin typeface="Athletics" panose="02000000000000000000" pitchFamily="2" charset="0"/>
                        </a:rPr>
                        <a:t>Wat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i="1" dirty="0">
                          <a:latin typeface="Athletics" panose="02000000000000000000" pitchFamily="2" charset="0"/>
                        </a:rPr>
                        <a:t>APA bronvermelding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latin typeface="Athletics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latin typeface="Athletics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45889317"/>
                  </a:ext>
                </a:extLst>
              </a:tr>
              <a:tr h="435392">
                <a:tc>
                  <a:txBody>
                    <a:bodyPr/>
                    <a:lstStyle/>
                    <a:p>
                      <a:pPr algn="l"/>
                      <a:endParaRPr lang="nl-NL" sz="1600" i="1" dirty="0">
                        <a:solidFill>
                          <a:srgbClr val="0070C0"/>
                        </a:solidFill>
                        <a:latin typeface="Athletics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dirty="0">
                        <a:latin typeface="Athletics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latin typeface="Athletics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latin typeface="Athletics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680212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7927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74814"/>
            <a:ext cx="10515600" cy="1325563"/>
          </a:xfrm>
        </p:spPr>
        <p:txBody>
          <a:bodyPr/>
          <a:lstStyle/>
          <a:p>
            <a:r>
              <a:rPr lang="nl-NL" dirty="0">
                <a:solidFill>
                  <a:srgbClr val="0070C0"/>
                </a:solidFill>
                <a:latin typeface="Athletics Black" panose="02000000000000000000" pitchFamily="2" charset="0"/>
              </a:rPr>
              <a:t>IBS</a:t>
            </a:r>
            <a:r>
              <a:rPr lang="nl-NL" dirty="0"/>
              <a:t> </a:t>
            </a:r>
            <a:r>
              <a:rPr lang="nl-NL" dirty="0">
                <a:solidFill>
                  <a:srgbClr val="0070C0"/>
                </a:solidFill>
                <a:latin typeface="Athletics Black" panose="02000000000000000000" pitchFamily="2" charset="0"/>
              </a:rPr>
              <a:t>De stad van de toekomst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19224"/>
            <a:ext cx="10515600" cy="4597753"/>
          </a:xfrm>
        </p:spPr>
        <p:txBody>
          <a:bodyPr>
            <a:normAutofit fontScale="92500" lnSpcReduction="10000"/>
          </a:bodyPr>
          <a:lstStyle/>
          <a:p>
            <a:pPr marL="0" lvl="1" indent="0">
              <a:spcBef>
                <a:spcPts val="1000"/>
              </a:spcBef>
              <a:buNone/>
            </a:pPr>
            <a:endParaRPr lang="nl-NL" dirty="0"/>
          </a:p>
          <a:p>
            <a:pPr marL="0" lvl="1" indent="0">
              <a:spcBef>
                <a:spcPts val="1000"/>
              </a:spcBef>
              <a:buNone/>
            </a:pPr>
            <a:r>
              <a:rPr lang="nl-NL" dirty="0"/>
              <a:t>Eindresultaat: Schrijven </a:t>
            </a:r>
            <a:r>
              <a:rPr lang="nl-NL" b="1" dirty="0">
                <a:solidFill>
                  <a:srgbClr val="002060"/>
                </a:solidFill>
              </a:rPr>
              <a:t>visiedocument</a:t>
            </a:r>
            <a:r>
              <a:rPr lang="nl-NL" dirty="0"/>
              <a:t> voor de stad van de toekomst (2050) </a:t>
            </a:r>
          </a:p>
          <a:p>
            <a:pPr marL="0" lvl="1" indent="0">
              <a:spcBef>
                <a:spcPts val="1000"/>
              </a:spcBef>
              <a:buNone/>
            </a:pPr>
            <a:endParaRPr lang="nl-NL" dirty="0"/>
          </a:p>
          <a:p>
            <a:pPr marL="914400" lvl="2" indent="-45720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nl-NL" sz="2600" b="1" dirty="0">
                <a:solidFill>
                  <a:srgbClr val="FFC000"/>
                </a:solidFill>
              </a:rPr>
              <a:t>In kaart brengen maatschappelijke/uitdagingen problemen</a:t>
            </a:r>
            <a:endParaRPr lang="nl-NL" sz="2400" b="1" dirty="0">
              <a:solidFill>
                <a:srgbClr val="FFC000"/>
              </a:solidFill>
            </a:endParaRPr>
          </a:p>
          <a:p>
            <a:pPr marL="914400" lvl="2" indent="-45720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nl-NL" sz="2400" dirty="0"/>
              <a:t>Trendonderzoek</a:t>
            </a:r>
          </a:p>
          <a:p>
            <a:pPr marL="914400" lvl="2" indent="-45720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nl-NL" sz="2400" dirty="0"/>
              <a:t>Best practice (incl. georganiseerde excursie)</a:t>
            </a:r>
          </a:p>
          <a:p>
            <a:pPr marL="914400" lvl="2" indent="-45720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nl-NL" sz="2400" dirty="0"/>
              <a:t>Visiedocument</a:t>
            </a:r>
          </a:p>
          <a:p>
            <a:pPr marL="0" lvl="1" indent="0">
              <a:spcBef>
                <a:spcPts val="1000"/>
              </a:spcBef>
              <a:buNone/>
            </a:pPr>
            <a:endParaRPr lang="nl-NL" dirty="0"/>
          </a:p>
          <a:p>
            <a:pPr marL="0" lvl="1" indent="0">
              <a:spcBef>
                <a:spcPts val="1000"/>
              </a:spcBef>
              <a:buNone/>
            </a:pPr>
            <a:r>
              <a:rPr lang="nl-NL" b="1" dirty="0">
                <a:solidFill>
                  <a:srgbClr val="002060"/>
                </a:solidFill>
              </a:rPr>
              <a:t>Visiedocument</a:t>
            </a:r>
            <a:r>
              <a:rPr lang="nl-NL" sz="2400" i="1" dirty="0"/>
              <a:t> </a:t>
            </a:r>
            <a:r>
              <a:rPr lang="nl-NL" dirty="0"/>
              <a:t>schrijf je </a:t>
            </a:r>
            <a:r>
              <a:rPr lang="nl-NL" b="1" dirty="0">
                <a:solidFill>
                  <a:srgbClr val="002060"/>
                </a:solidFill>
              </a:rPr>
              <a:t>individueel</a:t>
            </a:r>
            <a:r>
              <a:rPr lang="nl-NL" dirty="0"/>
              <a:t> </a:t>
            </a:r>
            <a:r>
              <a:rPr lang="nl-NL" sz="2400" dirty="0"/>
              <a:t>en </a:t>
            </a:r>
            <a:r>
              <a:rPr lang="nl-NL" dirty="0"/>
              <a:t>binnen</a:t>
            </a:r>
            <a:r>
              <a:rPr lang="nl-NL" sz="2400" dirty="0"/>
              <a:t> je </a:t>
            </a:r>
            <a:r>
              <a:rPr lang="nl-NL" b="1" dirty="0">
                <a:solidFill>
                  <a:srgbClr val="002060"/>
                </a:solidFill>
              </a:rPr>
              <a:t>specialisatie</a:t>
            </a:r>
            <a:r>
              <a:rPr lang="nl-NL" sz="2400" dirty="0"/>
              <a:t>.</a:t>
            </a:r>
            <a:br>
              <a:rPr lang="nl-NL" sz="2400" dirty="0"/>
            </a:br>
            <a:br>
              <a:rPr lang="nl-NL" sz="2400" dirty="0"/>
            </a:br>
            <a:br>
              <a:rPr lang="nl-NL" sz="2400" dirty="0"/>
            </a:br>
            <a:endParaRPr lang="nl-NL" sz="2400" dirty="0"/>
          </a:p>
        </p:txBody>
      </p:sp>
      <p:pic>
        <p:nvPicPr>
          <p:cNvPr id="1026" name="Picture 2" descr="Afbeeldingsresultaat voor visie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89"/>
          <a:stretch/>
        </p:blipFill>
        <p:spPr bwMode="auto">
          <a:xfrm>
            <a:off x="9327127" y="2602229"/>
            <a:ext cx="2864874" cy="207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252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74814"/>
            <a:ext cx="10515600" cy="1325563"/>
          </a:xfrm>
        </p:spPr>
        <p:txBody>
          <a:bodyPr/>
          <a:lstStyle/>
          <a:p>
            <a:r>
              <a:rPr lang="nl-NL" dirty="0">
                <a:solidFill>
                  <a:srgbClr val="0070C0"/>
                </a:solidFill>
                <a:latin typeface="Athletics Black" panose="02000000000000000000" pitchFamily="2" charset="0"/>
              </a:rPr>
              <a:t>IBS</a:t>
            </a:r>
            <a:r>
              <a:rPr lang="nl-NL" dirty="0"/>
              <a:t> </a:t>
            </a:r>
            <a:r>
              <a:rPr lang="nl-NL" dirty="0">
                <a:solidFill>
                  <a:srgbClr val="0070C0"/>
                </a:solidFill>
                <a:latin typeface="Athletics Black" panose="02000000000000000000" pitchFamily="2" charset="0"/>
              </a:rPr>
              <a:t>De stad van de toekomst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19224"/>
            <a:ext cx="10515600" cy="4597753"/>
          </a:xfrm>
        </p:spPr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endParaRPr lang="nl-NL" dirty="0"/>
          </a:p>
          <a:p>
            <a:pPr marL="914400" lvl="2" indent="-45720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nl-NL" sz="2600" b="1" dirty="0">
                <a:solidFill>
                  <a:srgbClr val="FFC000"/>
                </a:solidFill>
              </a:rPr>
              <a:t>In kaart brengen maatschappelijke/uitdagingen problemen</a:t>
            </a:r>
            <a:endParaRPr lang="nl-NL" sz="2400" b="1" dirty="0">
              <a:solidFill>
                <a:srgbClr val="FFC000"/>
              </a:solidFill>
            </a:endParaRPr>
          </a:p>
          <a:p>
            <a:pPr marL="457200" lvl="2" indent="0">
              <a:spcBef>
                <a:spcPts val="1000"/>
              </a:spcBef>
              <a:buNone/>
            </a:pPr>
            <a:br>
              <a:rPr lang="nl-NL" sz="2400" dirty="0"/>
            </a:br>
            <a:br>
              <a:rPr lang="nl-NL" sz="2400" dirty="0"/>
            </a:br>
            <a:br>
              <a:rPr lang="nl-NL" sz="2400" dirty="0"/>
            </a:br>
            <a:endParaRPr lang="nl-NL" sz="24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779ADEE-AB34-D9D5-7844-9CDFF68786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733" y="2435046"/>
            <a:ext cx="5876533" cy="414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388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kstvak 20"/>
          <p:cNvSpPr txBox="1"/>
          <p:nvPr/>
        </p:nvSpPr>
        <p:spPr>
          <a:xfrm>
            <a:off x="1309544" y="222240"/>
            <a:ext cx="9276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2223 SVT LA1 Uitdagingen </a:t>
            </a:r>
            <a:r>
              <a:rPr lang="nl-NL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Circulaire Economie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1309544" y="925670"/>
            <a:ext cx="4943772" cy="1308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nl-NL" sz="14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Leerdoel 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nl-NL" sz="1300" dirty="0"/>
              <a:t>Je kunt onderzoek doen naar de maatschappelijke uitdagingen/problemen op het gebied van </a:t>
            </a:r>
            <a:r>
              <a:rPr lang="nl-NL" sz="1300" b="1" dirty="0">
                <a:solidFill>
                  <a:srgbClr val="FFC000"/>
                </a:solidFill>
              </a:rPr>
              <a:t>afval en reststromen </a:t>
            </a:r>
            <a:r>
              <a:rPr lang="nl-NL" sz="1300" dirty="0"/>
              <a:t>in de stad.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nl-NL" sz="1300" dirty="0"/>
              <a:t>Je kunt voorbeelden geven van problemen/uitdagingen op het gebied van </a:t>
            </a:r>
            <a:r>
              <a:rPr lang="nl-NL" sz="1300" b="1" dirty="0">
                <a:solidFill>
                  <a:srgbClr val="FFC000"/>
                </a:solidFill>
              </a:rPr>
              <a:t>afval en reststromen </a:t>
            </a:r>
            <a:r>
              <a:rPr lang="nl-NL" sz="1300" dirty="0"/>
              <a:t>in de stad.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1319087" y="2421220"/>
            <a:ext cx="4943772" cy="9079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nl-NL" sz="14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</a:t>
            </a:r>
          </a:p>
          <a:p>
            <a:pPr eaLnBrk="0" hangingPunct="0"/>
            <a:r>
              <a:rPr lang="nl-NL" sz="1300" dirty="0">
                <a:ea typeface="Calibri" pitchFamily="34" charset="0"/>
                <a:cs typeface="Arial" charset="0"/>
              </a:rPr>
              <a:t>Een verslag met daarin 3 uitgewerkte </a:t>
            </a:r>
            <a:r>
              <a:rPr lang="nl-NL" sz="1300" dirty="0"/>
              <a:t>maatschappelijke uitdagingen/problemen van de stad van de toekomst onderbouwd met actuele bronnen.</a:t>
            </a:r>
            <a:endParaRPr lang="nl-NL" sz="1300" dirty="0">
              <a:ea typeface="Calibri" pitchFamily="34" charset="0"/>
              <a:cs typeface="Arial" charset="0"/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1319087" y="3516662"/>
            <a:ext cx="4943772" cy="252376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176213" indent="-176213"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nl-NL" sz="14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Stappen</a:t>
            </a:r>
            <a:r>
              <a:rPr lang="nl-NL" sz="1200" b="1" dirty="0">
                <a:solidFill>
                  <a:srgbClr val="CCFF33"/>
                </a:solidFill>
              </a:rPr>
              <a:t>			</a:t>
            </a:r>
          </a:p>
          <a:p>
            <a:pPr marL="171450" indent="-171450" eaLnBrk="0" hangingPunct="0">
              <a:buFont typeface="Arial" pitchFamily="34" charset="0"/>
              <a:buChar char="•"/>
              <a:defRPr/>
            </a:pPr>
            <a:r>
              <a:rPr lang="nl-NL" sz="1300" dirty="0">
                <a:ea typeface="Calibri" pitchFamily="34" charset="0"/>
                <a:cs typeface="Arial" charset="0"/>
              </a:rPr>
              <a:t>Ga op zoek naar stedelijke uitdagingen op het gebied van </a:t>
            </a:r>
            <a:r>
              <a:rPr lang="nl-NL" sz="1400" dirty="0"/>
              <a:t>afvalstromen en reststromen in de stad </a:t>
            </a:r>
            <a:r>
              <a:rPr lang="nl-NL" sz="1300" dirty="0">
                <a:ea typeface="Calibri" pitchFamily="34" charset="0"/>
                <a:cs typeface="Arial" charset="0"/>
              </a:rPr>
              <a:t>op dit moment en de nabije toekomst. Dat mogen wereldwijde uitdagingen zijn. </a:t>
            </a:r>
          </a:p>
          <a:p>
            <a:pPr marL="171450" indent="-171450" eaLnBrk="0" hangingPunct="0">
              <a:buFont typeface="Arial" pitchFamily="34" charset="0"/>
              <a:buChar char="•"/>
              <a:defRPr/>
            </a:pPr>
            <a:r>
              <a:rPr lang="nl-NL" sz="1300" dirty="0">
                <a:ea typeface="Calibri" pitchFamily="34" charset="0"/>
                <a:cs typeface="Arial" charset="0"/>
              </a:rPr>
              <a:t>Koppel ontwikkelingen die wereldwijd plaatsvinden op het gebied van steden en jouw specialisatie aan de uitdagingen. </a:t>
            </a:r>
          </a:p>
          <a:p>
            <a:pPr marL="171450" indent="-171450" eaLnBrk="0" hangingPunct="0">
              <a:buFont typeface="Arial" pitchFamily="34" charset="0"/>
              <a:buChar char="•"/>
              <a:defRPr/>
            </a:pPr>
            <a:r>
              <a:rPr lang="nl-NL" sz="1300" dirty="0">
                <a:ea typeface="Calibri" pitchFamily="34" charset="0"/>
                <a:cs typeface="Arial" charset="0"/>
              </a:rPr>
              <a:t>Zoek betrouwbare bronnen die de gevonden ontwikkelingen, uitdagingen en thema’s onderbouwen.</a:t>
            </a:r>
          </a:p>
          <a:p>
            <a:pPr marL="171450" indent="-171450" eaLnBrk="0" hangingPunct="0">
              <a:buFont typeface="Arial" pitchFamily="34" charset="0"/>
              <a:buChar char="•"/>
              <a:defRPr/>
            </a:pPr>
            <a:r>
              <a:rPr lang="nl-NL" sz="1300" dirty="0">
                <a:ea typeface="Calibri" pitchFamily="34" charset="0"/>
                <a:cs typeface="Arial" charset="0"/>
              </a:rPr>
              <a:t>Werk 3 uitdagingen en de daarbij behorende ontwikkelingen uit beargumenteerd met de gevonden bronnen. </a:t>
            </a:r>
          </a:p>
          <a:p>
            <a:pPr marL="171450" indent="-171450" eaLnBrk="0" hangingPunct="0">
              <a:buFont typeface="Arial" pitchFamily="34" charset="0"/>
              <a:buChar char="•"/>
              <a:defRPr/>
            </a:pPr>
            <a:r>
              <a:rPr lang="nl-NL" sz="1300" dirty="0">
                <a:ea typeface="Calibri" pitchFamily="34" charset="0"/>
                <a:cs typeface="Arial" charset="0"/>
              </a:rPr>
              <a:t>Beschrijf per uitdaging waarom het belangrijk is voor de stad van de toekomst</a:t>
            </a: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7026476" y="3597424"/>
            <a:ext cx="4570157" cy="11079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457200" indent="-457200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nl-NL" sz="14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Bronnen</a:t>
            </a:r>
          </a:p>
          <a:p>
            <a:pPr marL="0" indent="0">
              <a:defRPr/>
            </a:pPr>
            <a:r>
              <a:rPr lang="nl-NL" sz="13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  <a:hlinkClick r:id="rId2"/>
              </a:rPr>
              <a:t>https://analysenederland.nl/article/circulaire-economie--kansen-en-uitdagingen.html</a:t>
            </a:r>
            <a:r>
              <a:rPr lang="nl-NL" sz="13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defRPr/>
            </a:pPr>
            <a:r>
              <a:rPr lang="nl-NL" sz="130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  <a:hlinkClick r:id="rId3"/>
              </a:rPr>
              <a:t>https://www.rivm.nl/publicaties/op-weg-naar-veilige-circulaire-economie-successen-kansen-en-uitdagingen</a:t>
            </a:r>
            <a:r>
              <a:rPr lang="nl-NL" sz="130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endParaRPr lang="nl-NL" sz="1300" dirty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7026476" y="2573447"/>
            <a:ext cx="4570157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457200" indent="-457200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nl-NL" sz="14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Bijeenkomsten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nl-NL" sz="1300" dirty="0">
                <a:ea typeface="Calibri" pitchFamily="34" charset="0"/>
                <a:cs typeface="Arial" charset="0"/>
              </a:rPr>
              <a:t>Bijeenkomsten stad van de toekomst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nl-NL" sz="1300" dirty="0">
                <a:ea typeface="Calibri" pitchFamily="34" charset="0"/>
                <a:cs typeface="Arial" charset="0"/>
              </a:rPr>
              <a:t>Bijeenkomsten specialisatie</a:t>
            </a: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7026476" y="925670"/>
            <a:ext cx="4570157" cy="1508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14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Samenwerking</a:t>
            </a:r>
            <a:r>
              <a:rPr lang="nl-NL" sz="1200" b="1" dirty="0">
                <a:solidFill>
                  <a:srgbClr val="CCFF33"/>
                </a:solidFill>
                <a:latin typeface="Arial" pitchFamily="36" charset="0"/>
                <a:cs typeface="ＭＳ Ｐゴシック" pitchFamily="36" charset="-128"/>
              </a:rPr>
              <a:t>		 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3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Deze opdracht maak je alleen. 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3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Plaats je product op Teams.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3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Bekijk leerproducten van anderen en geef feedback tijdens feedback </a:t>
            </a:r>
            <a:r>
              <a:rPr lang="nl-NL" sz="1300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friends</a:t>
            </a:r>
            <a:endParaRPr lang="nl-NL" sz="1300" dirty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3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Deadline product: </a:t>
            </a:r>
            <a:r>
              <a:rPr lang="nl-NL" sz="13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03-03-2023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3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Feedback </a:t>
            </a:r>
            <a:r>
              <a:rPr lang="nl-NL" sz="1300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friends</a:t>
            </a:r>
            <a:r>
              <a:rPr lang="nl-NL" sz="130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: </a:t>
            </a:r>
            <a:r>
              <a:rPr lang="nl-NL" sz="1300" b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10-03-2023</a:t>
            </a:r>
            <a:r>
              <a:rPr lang="nl-NL" sz="130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endParaRPr lang="nl-NL" sz="1300" dirty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pic>
        <p:nvPicPr>
          <p:cNvPr id="29" name="Afbeelding 28"/>
          <p:cNvPicPr>
            <a:picLocks noChangeAspect="1"/>
          </p:cNvPicPr>
          <p:nvPr/>
        </p:nvPicPr>
        <p:blipFill rotWithShape="1">
          <a:blip r:embed="rId4"/>
          <a:srcRect l="21805" r="10840"/>
          <a:stretch/>
        </p:blipFill>
        <p:spPr>
          <a:xfrm>
            <a:off x="746955" y="899590"/>
            <a:ext cx="385812" cy="531573"/>
          </a:xfrm>
          <a:prstGeom prst="rect">
            <a:avLst/>
          </a:prstGeom>
        </p:spPr>
      </p:pic>
      <p:pic>
        <p:nvPicPr>
          <p:cNvPr id="30" name="Afbeelding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130" y="2421220"/>
            <a:ext cx="263290" cy="321303"/>
          </a:xfrm>
          <a:prstGeom prst="rect">
            <a:avLst/>
          </a:prstGeom>
        </p:spPr>
      </p:pic>
      <p:pic>
        <p:nvPicPr>
          <p:cNvPr id="31" name="Afbeelding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478" y="3516662"/>
            <a:ext cx="266283" cy="416301"/>
          </a:xfrm>
          <a:prstGeom prst="rect">
            <a:avLst/>
          </a:prstGeom>
        </p:spPr>
      </p:pic>
      <p:pic>
        <p:nvPicPr>
          <p:cNvPr id="32" name="Afbeelding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2833" y="925670"/>
            <a:ext cx="385812" cy="263054"/>
          </a:xfrm>
          <a:prstGeom prst="rect">
            <a:avLst/>
          </a:prstGeom>
        </p:spPr>
      </p:pic>
      <p:pic>
        <p:nvPicPr>
          <p:cNvPr id="33" name="Afbeelding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6882" y="3611245"/>
            <a:ext cx="299225" cy="290796"/>
          </a:xfrm>
          <a:prstGeom prst="rect">
            <a:avLst/>
          </a:prstGeom>
        </p:spPr>
      </p:pic>
      <p:pic>
        <p:nvPicPr>
          <p:cNvPr id="34" name="Afbeelding 33"/>
          <p:cNvPicPr>
            <a:picLocks noChangeAspect="1"/>
          </p:cNvPicPr>
          <p:nvPr/>
        </p:nvPicPr>
        <p:blipFill rotWithShape="1">
          <a:blip r:embed="rId9"/>
          <a:srcRect l="17050" t="33024" r="61669" b="30375"/>
          <a:stretch/>
        </p:blipFill>
        <p:spPr>
          <a:xfrm>
            <a:off x="6575370" y="2573447"/>
            <a:ext cx="300737" cy="290796"/>
          </a:xfrm>
          <a:prstGeom prst="rect">
            <a:avLst/>
          </a:prstGeom>
        </p:spPr>
      </p:pic>
      <p:pic>
        <p:nvPicPr>
          <p:cNvPr id="16" name="Picture 8" descr="Afbeeldingsresultaat voor fossiele brandstoffen">
            <a:extLst>
              <a:ext uri="{FF2B5EF4-FFF2-40B4-BE49-F238E27FC236}">
                <a16:creationId xmlns:a16="http://schemas.microsoft.com/office/drawing/2014/main" id="{157679D5-9C4C-4A15-8C7B-808A862A5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476" y="5124381"/>
            <a:ext cx="1860581" cy="123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212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74814"/>
            <a:ext cx="10515600" cy="1325563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0070C0"/>
                </a:solidFill>
                <a:latin typeface="Athletics Black" panose="02000000000000000000" pitchFamily="2" charset="0"/>
              </a:rPr>
              <a:t>LA 1 Uitdagingen</a:t>
            </a:r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19225"/>
            <a:ext cx="10515600" cy="4191866"/>
          </a:xfrm>
        </p:spPr>
        <p:txBody>
          <a:bodyPr/>
          <a:lstStyle/>
          <a:p>
            <a:pPr eaLnBrk="0" hangingPunct="0"/>
            <a:endParaRPr lang="nl-NL" sz="2400" dirty="0">
              <a:ea typeface="Calibri" pitchFamily="34" charset="0"/>
              <a:cs typeface="Arial" charset="0"/>
            </a:endParaRPr>
          </a:p>
          <a:p>
            <a:pPr eaLnBrk="0" hangingPunct="0"/>
            <a:r>
              <a:rPr lang="nl-NL" sz="2400" dirty="0">
                <a:ea typeface="Calibri" pitchFamily="34" charset="0"/>
                <a:cs typeface="Arial" charset="0"/>
              </a:rPr>
              <a:t>3 uitgewerkte </a:t>
            </a:r>
            <a:r>
              <a:rPr lang="nl-NL" sz="2400" dirty="0"/>
              <a:t>maatschappelijke uitdagingen/problemen </a:t>
            </a:r>
          </a:p>
          <a:p>
            <a:pPr eaLnBrk="0" hangingPunct="0"/>
            <a:r>
              <a:rPr lang="nl-NL" sz="2400" dirty="0"/>
              <a:t>Onderbouwd met actuele bronnen.</a:t>
            </a:r>
            <a:endParaRPr lang="nl-NL" sz="2400" dirty="0">
              <a:ea typeface="Calibri" pitchFamily="34" charset="0"/>
              <a:cs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1722A9-5CD7-FD17-6943-4A9DEA757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53662" y="2940075"/>
            <a:ext cx="2546064" cy="36431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D7EBE23-5F1B-840B-9C8E-3480E05863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26" b="14574"/>
          <a:stretch/>
        </p:blipFill>
        <p:spPr>
          <a:xfrm>
            <a:off x="4308231" y="2940075"/>
            <a:ext cx="5262062" cy="3643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8185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74814"/>
            <a:ext cx="10515600" cy="1325563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0070C0"/>
                </a:solidFill>
                <a:latin typeface="Athletics Black" panose="02000000000000000000" pitchFamily="2" charset="0"/>
              </a:rPr>
              <a:t>LA 1 Uitdagingen</a:t>
            </a:r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19225"/>
            <a:ext cx="10515600" cy="4191866"/>
          </a:xfrm>
        </p:spPr>
        <p:txBody>
          <a:bodyPr/>
          <a:lstStyle/>
          <a:p>
            <a:pPr eaLnBrk="0" hangingPunct="0"/>
            <a:endParaRPr lang="nl-NL" sz="2400" dirty="0">
              <a:ea typeface="Calibri" pitchFamily="34" charset="0"/>
              <a:cs typeface="Arial" charset="0"/>
            </a:endParaRPr>
          </a:p>
          <a:p>
            <a:pPr eaLnBrk="0" hangingPunct="0"/>
            <a:r>
              <a:rPr lang="nl-NL" sz="2400" dirty="0">
                <a:ea typeface="Calibri" pitchFamily="34" charset="0"/>
                <a:cs typeface="Arial" charset="0"/>
              </a:rPr>
              <a:t>3 uitgewerkte </a:t>
            </a:r>
            <a:r>
              <a:rPr lang="nl-NL" sz="2400" dirty="0"/>
              <a:t>maatschappelijke uitdagingen/problemen </a:t>
            </a:r>
          </a:p>
          <a:p>
            <a:pPr eaLnBrk="0" hangingPunct="0"/>
            <a:r>
              <a:rPr lang="nl-NL" sz="2400" dirty="0"/>
              <a:t>Onderbouwd met actuele bronnen.</a:t>
            </a:r>
            <a:endParaRPr lang="nl-NL" sz="2400" dirty="0">
              <a:ea typeface="Calibri" pitchFamily="34" charset="0"/>
              <a:cs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1722A9-5CD7-FD17-6943-4A9DEA757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96952" y="2940075"/>
            <a:ext cx="2459484" cy="36431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D7EBE23-5F1B-840B-9C8E-3480E05863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" r="1947"/>
          <a:stretch/>
        </p:blipFill>
        <p:spPr>
          <a:xfrm>
            <a:off x="4308231" y="2940075"/>
            <a:ext cx="5262062" cy="3643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810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7" ma:contentTypeDescription="Een nieuw document maken." ma:contentTypeScope="" ma:versionID="0f68ed45c25507020046cd58e7081853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ed2a775c62b2ef6a30ca6d924b06821c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ad38e81-2dce-48e2-a4cf-6cf5e967729a}" ma:internalName="TaxCatchAll" ma:showField="CatchAllData" ma:web="2c4f0c93-2979-4f27-aab2-70de9593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f82ce1-f6df-49a5-8b49-cf8409a27aa4">
      <Terms xmlns="http://schemas.microsoft.com/office/infopath/2007/PartnerControls"/>
    </lcf76f155ced4ddcb4097134ff3c332f>
    <TaxCatchAll xmlns="2c4f0c93-2979-4f27-aab2-70de9593235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405D30-6AB8-4754-A73A-11A176AB71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45E640-2CDA-4137-AE15-3E3C33034BEF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47a28104-336f-447d-946e-e305ac2bcd47"/>
    <ds:schemaRef ds:uri="34354c1b-6b8c-435b-ad50-990538c19557"/>
    <ds:schemaRef ds:uri="http://schemas.microsoft.com/office/2006/metadata/properties"/>
    <ds:schemaRef ds:uri="http://purl.org/dc/dcmitype/"/>
    <ds:schemaRef ds:uri="http://purl.org/dc/terms/"/>
    <ds:schemaRef ds:uri="http://purl.org/dc/elements/1.1/"/>
    <ds:schemaRef ds:uri="c6f82ce1-f6df-49a5-8b49-cf8409a27aa4"/>
    <ds:schemaRef ds:uri="2c4f0c93-2979-4f27-aab2-70de95932352"/>
  </ds:schemaRefs>
</ds:datastoreItem>
</file>

<file path=customXml/itemProps3.xml><?xml version="1.0" encoding="utf-8"?>
<ds:datastoreItem xmlns:ds="http://schemas.openxmlformats.org/officeDocument/2006/customXml" ds:itemID="{1C8F83BF-4DFF-494A-9E87-591D1C5247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2563</TotalTime>
  <Words>636</Words>
  <Application>Microsoft Office PowerPoint</Application>
  <PresentationFormat>Breedbeeld</PresentationFormat>
  <Paragraphs>129</Paragraphs>
  <Slides>12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12</vt:i4>
      </vt:variant>
    </vt:vector>
  </HeadingPairs>
  <TitlesOfParts>
    <vt:vector size="20" baseType="lpstr">
      <vt:lpstr>Arial</vt:lpstr>
      <vt:lpstr>Athletics</vt:lpstr>
      <vt:lpstr>Athletics Black</vt:lpstr>
      <vt:lpstr>Calibri</vt:lpstr>
      <vt:lpstr>Calibri Light</vt:lpstr>
      <vt:lpstr>Wingdings</vt:lpstr>
      <vt:lpstr>Kantoorthema</vt:lpstr>
      <vt:lpstr>1_Kantoorthema</vt:lpstr>
      <vt:lpstr>PowerPoint-presentatie</vt:lpstr>
      <vt:lpstr>PowerPoint-presentatie</vt:lpstr>
      <vt:lpstr>PowerPoint-presentatie</vt:lpstr>
      <vt:lpstr>IBS De stad van de toekomst</vt:lpstr>
      <vt:lpstr>IBS De stad van de toekomst</vt:lpstr>
      <vt:lpstr>IBS De stad van de toekomst</vt:lpstr>
      <vt:lpstr>PowerPoint-presentatie</vt:lpstr>
      <vt:lpstr>LA 1 Uitdagingen</vt:lpstr>
      <vt:lpstr>LA 1 Uitdagingen</vt:lpstr>
      <vt:lpstr>LA 1 Uitdagingen</vt:lpstr>
      <vt:lpstr>IBS De stad van de toekomst</vt:lpstr>
      <vt:lpstr>Deze periode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Stijn Weijermars</dc:creator>
  <cp:lastModifiedBy>Thomas Noordeloos</cp:lastModifiedBy>
  <cp:revision>103</cp:revision>
  <dcterms:created xsi:type="dcterms:W3CDTF">2015-02-09T20:38:33Z</dcterms:created>
  <dcterms:modified xsi:type="dcterms:W3CDTF">2023-02-14T10:44:31Z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  <property fmtid="{D5CDD505-2E9C-101B-9397-08002B2CF9AE}" pid="3" name="_ExtendedDescription">
    <vt:lpwstr/>
  </property>
  <property fmtid="{D5CDD505-2E9C-101B-9397-08002B2CF9AE}" pid="4" name="TriggerFlowInfo">
    <vt:lpwstr/>
  </property>
  <property fmtid="{D5CDD505-2E9C-101B-9397-08002B2CF9AE}" pid="5" name="MediaServiceImageTags">
    <vt:lpwstr/>
  </property>
</Properties>
</file>